
<file path=[Content_Types].xml><?xml version="1.0" encoding="utf-8"?>
<Types xmlns="http://schemas.openxmlformats.org/package/2006/content-types">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ink/inkAction1.xml" ContentType="application/vnd.ms-office.inkAction+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ink/inkAction2.xml" ContentType="application/vnd.ms-office.inkAction+xml"/>
  <Override PartName="/ppt/notesSlides/notesSlide5.xml" ContentType="application/vnd.openxmlformats-officedocument.presentationml.notesSlide+xml"/>
  <Override PartName="/ppt/ink/inkAction3.xml" ContentType="application/vnd.ms-office.inkAction+xml"/>
  <Override PartName="/ppt/notesSlides/notesSlide6.xml" ContentType="application/vnd.openxmlformats-officedocument.presentationml.notesSlide+xml"/>
  <Override PartName="/ppt/ink/inkAction4.xml" ContentType="application/vnd.ms-office.inkAction+xml"/>
  <Override PartName="/ppt/notesSlides/notesSlide7.xml" ContentType="application/vnd.openxmlformats-officedocument.presentationml.notesSlide+xml"/>
  <Override PartName="/ppt/ink/inkAction5.xml" ContentType="application/vnd.ms-office.inkAction+xml"/>
  <Override PartName="/ppt/notesSlides/notesSlide8.xml" ContentType="application/vnd.openxmlformats-officedocument.presentationml.notesSlide+xml"/>
  <Override PartName="/ppt/ink/inkAction6.xml" ContentType="application/vnd.ms-office.inkAction+xml"/>
  <Override PartName="/ppt/notesSlides/notesSlide9.xml" ContentType="application/vnd.openxmlformats-officedocument.presentationml.notesSlide+xml"/>
  <Override PartName="/ppt/ink/inkAction7.xml" ContentType="application/vnd.ms-office.inkAction+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ink/inkAction8.xml" ContentType="application/vnd.ms-office.inkAction+xml"/>
  <Override PartName="/ppt/notesSlides/notesSlide12.xml" ContentType="application/vnd.openxmlformats-officedocument.presentationml.notesSlide+xml"/>
  <Override PartName="/ppt/ink/inkAction9.xml" ContentType="application/vnd.ms-office.inkAction+xml"/>
  <Override PartName="/ppt/notesSlides/notesSlide13.xml" ContentType="application/vnd.openxmlformats-officedocument.presentationml.notesSlide+xml"/>
  <Override PartName="/ppt/ink/inkAction10.xml" ContentType="application/vnd.ms-office.inkAction+xml"/>
  <Override PartName="/ppt/ink/inkAction11.xml" ContentType="application/vnd.ms-office.inkAction+xml"/>
  <Override PartName="/ppt/notesSlides/notesSlide14.xml" ContentType="application/vnd.openxmlformats-officedocument.presentationml.notesSlide+xml"/>
  <Override PartName="/ppt/ink/inkAction12.xml" ContentType="application/vnd.ms-office.inkAction+xml"/>
  <Override PartName="/ppt/tags/tag1.xml" ContentType="application/vnd.openxmlformats-officedocument.presentationml.tags+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ink/inkAction13.xml" ContentType="application/vnd.ms-office.inkAction+xml"/>
  <Override PartName="/ppt/notesSlides/notesSlide18.xml" ContentType="application/vnd.openxmlformats-officedocument.presentationml.notesSlide+xml"/>
  <Override PartName="/ppt/ink/inkAction14.xml" ContentType="application/vnd.ms-office.inkAction+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sldIdLst>
    <p:sldId id="256" r:id="rId2"/>
    <p:sldId id="264" r:id="rId3"/>
    <p:sldId id="261" r:id="rId4"/>
    <p:sldId id="271" r:id="rId5"/>
    <p:sldId id="262" r:id="rId6"/>
    <p:sldId id="263" r:id="rId7"/>
    <p:sldId id="265" r:id="rId8"/>
    <p:sldId id="266" r:id="rId9"/>
    <p:sldId id="267" r:id="rId10"/>
    <p:sldId id="268" r:id="rId11"/>
    <p:sldId id="269" r:id="rId12"/>
    <p:sldId id="270" r:id="rId13"/>
    <p:sldId id="272" r:id="rId14"/>
    <p:sldId id="279" r:id="rId15"/>
    <p:sldId id="273" r:id="rId16"/>
    <p:sldId id="274" r:id="rId17"/>
    <p:sldId id="275" r:id="rId18"/>
    <p:sldId id="276" r:id="rId19"/>
    <p:sldId id="278"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83774" autoAdjust="0"/>
  </p:normalViewPr>
  <p:slideViewPr>
    <p:cSldViewPr snapToGrid="0">
      <p:cViewPr varScale="1">
        <p:scale>
          <a:sx n="72" d="100"/>
          <a:sy n="72" d="100"/>
        </p:scale>
        <p:origin x="1104"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diagrams/_rels/data1.xml.rels><?xml version="1.0" encoding="UTF-8" standalone="yes"?>
<Relationships xmlns="http://schemas.openxmlformats.org/package/2006/relationships"><Relationship Id="rId1" Type="http://schemas.openxmlformats.org/officeDocument/2006/relationships/hyperlink" Target="http://www.paleobiodb.org/" TargetMode="External"/></Relationships>
</file>

<file path=ppt/diagrams/_rels/drawing1.xml.rels><?xml version="1.0" encoding="UTF-8" standalone="yes"?>
<Relationships xmlns="http://schemas.openxmlformats.org/package/2006/relationships"><Relationship Id="rId1" Type="http://schemas.openxmlformats.org/officeDocument/2006/relationships/hyperlink" Target="http://www.paleobiodb.org/" TargetMode="Externa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F578B0B-E126-4B72-8E87-A460BFF80DBA}" type="doc">
      <dgm:prSet loTypeId="urn:microsoft.com/office/officeart/2005/8/layout/process4" loCatId="process" qsTypeId="urn:microsoft.com/office/officeart/2005/8/quickstyle/simple1" qsCatId="simple" csTypeId="urn:microsoft.com/office/officeart/2005/8/colors/colorful2" csCatId="colorful"/>
      <dgm:spPr/>
      <dgm:t>
        <a:bodyPr/>
        <a:lstStyle/>
        <a:p>
          <a:endParaRPr lang="en-US"/>
        </a:p>
      </dgm:t>
    </dgm:pt>
    <dgm:pt modelId="{DE730E9A-3FA0-4420-B835-D4EA90848427}">
      <dgm:prSet/>
      <dgm:spPr/>
      <dgm:t>
        <a:bodyPr/>
        <a:lstStyle/>
        <a:p>
          <a:r>
            <a:rPr lang="en-US" dirty="0"/>
            <a:t>This data set is derived from the online open database for fossil occurrences, known as the </a:t>
          </a:r>
          <a:r>
            <a:rPr lang="en-US" dirty="0">
              <a:hlinkClick xmlns:r="http://schemas.openxmlformats.org/officeDocument/2006/relationships" r:id="rId1"/>
            </a:rPr>
            <a:t>Paleobiology Database</a:t>
          </a:r>
          <a:endParaRPr lang="en-US" dirty="0"/>
        </a:p>
      </dgm:t>
    </dgm:pt>
    <dgm:pt modelId="{617283A7-00E8-4677-A45A-850CCADEF814}" type="parTrans" cxnId="{AB62C148-7046-4B8B-94C5-1E5E77B6D882}">
      <dgm:prSet/>
      <dgm:spPr/>
      <dgm:t>
        <a:bodyPr/>
        <a:lstStyle/>
        <a:p>
          <a:endParaRPr lang="en-US"/>
        </a:p>
      </dgm:t>
    </dgm:pt>
    <dgm:pt modelId="{589282A3-C549-4D1B-8AA7-B24B26E9E451}" type="sibTrans" cxnId="{AB62C148-7046-4B8B-94C5-1E5E77B6D882}">
      <dgm:prSet/>
      <dgm:spPr/>
      <dgm:t>
        <a:bodyPr/>
        <a:lstStyle/>
        <a:p>
          <a:endParaRPr lang="en-US"/>
        </a:p>
      </dgm:t>
    </dgm:pt>
    <dgm:pt modelId="{3FB1324B-BE23-4C9D-AF78-25BED97DC389}">
      <dgm:prSet/>
      <dgm:spPr/>
      <dgm:t>
        <a:bodyPr/>
        <a:lstStyle/>
        <a:p>
          <a:r>
            <a:rPr lang="en-US" dirty="0"/>
            <a:t>Initially contained over 11,000 specimen entries with 29 variables</a:t>
          </a:r>
        </a:p>
      </dgm:t>
    </dgm:pt>
    <dgm:pt modelId="{52CFE3D9-C354-42E1-89BF-5A96C5E56B0E}" type="parTrans" cxnId="{DEDA3ACF-BE28-422C-B4DC-3E6B87B2CDDC}">
      <dgm:prSet/>
      <dgm:spPr/>
      <dgm:t>
        <a:bodyPr/>
        <a:lstStyle/>
        <a:p>
          <a:endParaRPr lang="en-US"/>
        </a:p>
      </dgm:t>
    </dgm:pt>
    <dgm:pt modelId="{ABF8C04C-6AC2-47A6-9FA7-BAB2881F006E}" type="sibTrans" cxnId="{DEDA3ACF-BE28-422C-B4DC-3E6B87B2CDDC}">
      <dgm:prSet/>
      <dgm:spPr/>
      <dgm:t>
        <a:bodyPr/>
        <a:lstStyle/>
        <a:p>
          <a:endParaRPr lang="en-US"/>
        </a:p>
      </dgm:t>
    </dgm:pt>
    <dgm:pt modelId="{97413C56-A887-4703-938D-3E21F2F73D44}">
      <dgm:prSet/>
      <dgm:spPr/>
      <dgm:t>
        <a:bodyPr/>
        <a:lstStyle/>
        <a:p>
          <a:r>
            <a:rPr lang="en-US" dirty="0"/>
            <a:t>This was filtered down to look at only four families contained within the Order Carnivora</a:t>
          </a:r>
        </a:p>
      </dgm:t>
    </dgm:pt>
    <dgm:pt modelId="{C6EA4A70-B655-41D4-B3F1-859A7F7064AD}" type="parTrans" cxnId="{69F98F5A-EE44-42D2-A810-90E5A01BBE7E}">
      <dgm:prSet/>
      <dgm:spPr/>
      <dgm:t>
        <a:bodyPr/>
        <a:lstStyle/>
        <a:p>
          <a:endParaRPr lang="en-US"/>
        </a:p>
      </dgm:t>
    </dgm:pt>
    <dgm:pt modelId="{50732ADB-2E2D-466F-948F-5208FAF414B3}" type="sibTrans" cxnId="{69F98F5A-EE44-42D2-A810-90E5A01BBE7E}">
      <dgm:prSet/>
      <dgm:spPr/>
      <dgm:t>
        <a:bodyPr/>
        <a:lstStyle/>
        <a:p>
          <a:endParaRPr lang="en-US"/>
        </a:p>
      </dgm:t>
    </dgm:pt>
    <dgm:pt modelId="{9AA75070-C720-4144-BB45-57533668AAE6}" type="pres">
      <dgm:prSet presAssocID="{9F578B0B-E126-4B72-8E87-A460BFF80DBA}" presName="Name0" presStyleCnt="0">
        <dgm:presLayoutVars>
          <dgm:dir/>
          <dgm:animLvl val="lvl"/>
          <dgm:resizeHandles val="exact"/>
        </dgm:presLayoutVars>
      </dgm:prSet>
      <dgm:spPr/>
    </dgm:pt>
    <dgm:pt modelId="{010C8665-285A-4C25-A9E6-21A6782C2177}" type="pres">
      <dgm:prSet presAssocID="{3FB1324B-BE23-4C9D-AF78-25BED97DC389}" presName="boxAndChildren" presStyleCnt="0"/>
      <dgm:spPr/>
    </dgm:pt>
    <dgm:pt modelId="{E6CC5044-2335-4A19-910F-2C75F2822D96}" type="pres">
      <dgm:prSet presAssocID="{3FB1324B-BE23-4C9D-AF78-25BED97DC389}" presName="parentTextBox" presStyleLbl="node1" presStyleIdx="0" presStyleCnt="2"/>
      <dgm:spPr/>
    </dgm:pt>
    <dgm:pt modelId="{E05C8F18-D78B-4B3F-9729-F9C48E3735EC}" type="pres">
      <dgm:prSet presAssocID="{3FB1324B-BE23-4C9D-AF78-25BED97DC389}" presName="entireBox" presStyleLbl="node1" presStyleIdx="0" presStyleCnt="2"/>
      <dgm:spPr/>
    </dgm:pt>
    <dgm:pt modelId="{2F5E496D-CC1E-467E-9534-773AA5C208E6}" type="pres">
      <dgm:prSet presAssocID="{3FB1324B-BE23-4C9D-AF78-25BED97DC389}" presName="descendantBox" presStyleCnt="0"/>
      <dgm:spPr/>
    </dgm:pt>
    <dgm:pt modelId="{45D66089-3824-414F-AF5F-59275663219F}" type="pres">
      <dgm:prSet presAssocID="{97413C56-A887-4703-938D-3E21F2F73D44}" presName="childTextBox" presStyleLbl="fgAccFollowNode1" presStyleIdx="0" presStyleCnt="1">
        <dgm:presLayoutVars>
          <dgm:bulletEnabled val="1"/>
        </dgm:presLayoutVars>
      </dgm:prSet>
      <dgm:spPr/>
    </dgm:pt>
    <dgm:pt modelId="{D11408BB-9B3E-47A5-8D4C-9F796917850F}" type="pres">
      <dgm:prSet presAssocID="{589282A3-C549-4D1B-8AA7-B24B26E9E451}" presName="sp" presStyleCnt="0"/>
      <dgm:spPr/>
    </dgm:pt>
    <dgm:pt modelId="{4D0F0E46-40F8-4AF1-B67B-0734BFD9AC17}" type="pres">
      <dgm:prSet presAssocID="{DE730E9A-3FA0-4420-B835-D4EA90848427}" presName="arrowAndChildren" presStyleCnt="0"/>
      <dgm:spPr/>
    </dgm:pt>
    <dgm:pt modelId="{FEAD3A65-3C4B-459E-8FCF-AC3CA45676EF}" type="pres">
      <dgm:prSet presAssocID="{DE730E9A-3FA0-4420-B835-D4EA90848427}" presName="parentTextArrow" presStyleLbl="node1" presStyleIdx="1" presStyleCnt="2"/>
      <dgm:spPr/>
    </dgm:pt>
  </dgm:ptLst>
  <dgm:cxnLst>
    <dgm:cxn modelId="{007B5E39-9D2D-4326-ACFA-8B522B7F81A2}" type="presOf" srcId="{DE730E9A-3FA0-4420-B835-D4EA90848427}" destId="{FEAD3A65-3C4B-459E-8FCF-AC3CA45676EF}" srcOrd="0" destOrd="0" presId="urn:microsoft.com/office/officeart/2005/8/layout/process4"/>
    <dgm:cxn modelId="{AB62C148-7046-4B8B-94C5-1E5E77B6D882}" srcId="{9F578B0B-E126-4B72-8E87-A460BFF80DBA}" destId="{DE730E9A-3FA0-4420-B835-D4EA90848427}" srcOrd="0" destOrd="0" parTransId="{617283A7-00E8-4677-A45A-850CCADEF814}" sibTransId="{589282A3-C549-4D1B-8AA7-B24B26E9E451}"/>
    <dgm:cxn modelId="{412A304D-6424-41D7-B3C8-63C88554AFDF}" type="presOf" srcId="{97413C56-A887-4703-938D-3E21F2F73D44}" destId="{45D66089-3824-414F-AF5F-59275663219F}" srcOrd="0" destOrd="0" presId="urn:microsoft.com/office/officeart/2005/8/layout/process4"/>
    <dgm:cxn modelId="{69F98F5A-EE44-42D2-A810-90E5A01BBE7E}" srcId="{3FB1324B-BE23-4C9D-AF78-25BED97DC389}" destId="{97413C56-A887-4703-938D-3E21F2F73D44}" srcOrd="0" destOrd="0" parTransId="{C6EA4A70-B655-41D4-B3F1-859A7F7064AD}" sibTransId="{50732ADB-2E2D-466F-948F-5208FAF414B3}"/>
    <dgm:cxn modelId="{8E6A7A81-E885-4943-A0CF-29CD009E8318}" type="presOf" srcId="{9F578B0B-E126-4B72-8E87-A460BFF80DBA}" destId="{9AA75070-C720-4144-BB45-57533668AAE6}" srcOrd="0" destOrd="0" presId="urn:microsoft.com/office/officeart/2005/8/layout/process4"/>
    <dgm:cxn modelId="{DEDA3ACF-BE28-422C-B4DC-3E6B87B2CDDC}" srcId="{9F578B0B-E126-4B72-8E87-A460BFF80DBA}" destId="{3FB1324B-BE23-4C9D-AF78-25BED97DC389}" srcOrd="1" destOrd="0" parTransId="{52CFE3D9-C354-42E1-89BF-5A96C5E56B0E}" sibTransId="{ABF8C04C-6AC2-47A6-9FA7-BAB2881F006E}"/>
    <dgm:cxn modelId="{020D74DD-ECAA-4B72-95B8-3FFB998479D9}" type="presOf" srcId="{3FB1324B-BE23-4C9D-AF78-25BED97DC389}" destId="{E05C8F18-D78B-4B3F-9729-F9C48E3735EC}" srcOrd="1" destOrd="0" presId="urn:microsoft.com/office/officeart/2005/8/layout/process4"/>
    <dgm:cxn modelId="{2454EFF8-3687-4384-8162-63D7AA61122C}" type="presOf" srcId="{3FB1324B-BE23-4C9D-AF78-25BED97DC389}" destId="{E6CC5044-2335-4A19-910F-2C75F2822D96}" srcOrd="0" destOrd="0" presId="urn:microsoft.com/office/officeart/2005/8/layout/process4"/>
    <dgm:cxn modelId="{F41C8DB9-535D-4AC6-ACD3-188E9E43EFAD}" type="presParOf" srcId="{9AA75070-C720-4144-BB45-57533668AAE6}" destId="{010C8665-285A-4C25-A9E6-21A6782C2177}" srcOrd="0" destOrd="0" presId="urn:microsoft.com/office/officeart/2005/8/layout/process4"/>
    <dgm:cxn modelId="{AF0F15B0-06DD-4DFB-9852-98EEF3D2A0D9}" type="presParOf" srcId="{010C8665-285A-4C25-A9E6-21A6782C2177}" destId="{E6CC5044-2335-4A19-910F-2C75F2822D96}" srcOrd="0" destOrd="0" presId="urn:microsoft.com/office/officeart/2005/8/layout/process4"/>
    <dgm:cxn modelId="{20B5B467-EBE8-486F-922E-DD0B0038EA5A}" type="presParOf" srcId="{010C8665-285A-4C25-A9E6-21A6782C2177}" destId="{E05C8F18-D78B-4B3F-9729-F9C48E3735EC}" srcOrd="1" destOrd="0" presId="urn:microsoft.com/office/officeart/2005/8/layout/process4"/>
    <dgm:cxn modelId="{528E861F-A194-458B-9565-D5208658D391}" type="presParOf" srcId="{010C8665-285A-4C25-A9E6-21A6782C2177}" destId="{2F5E496D-CC1E-467E-9534-773AA5C208E6}" srcOrd="2" destOrd="0" presId="urn:microsoft.com/office/officeart/2005/8/layout/process4"/>
    <dgm:cxn modelId="{CF648817-5047-4969-8441-9F2C1315121A}" type="presParOf" srcId="{2F5E496D-CC1E-467E-9534-773AA5C208E6}" destId="{45D66089-3824-414F-AF5F-59275663219F}" srcOrd="0" destOrd="0" presId="urn:microsoft.com/office/officeart/2005/8/layout/process4"/>
    <dgm:cxn modelId="{D3631807-114D-4F87-B893-1B156D5B3CB9}" type="presParOf" srcId="{9AA75070-C720-4144-BB45-57533668AAE6}" destId="{D11408BB-9B3E-47A5-8D4C-9F796917850F}" srcOrd="1" destOrd="0" presId="urn:microsoft.com/office/officeart/2005/8/layout/process4"/>
    <dgm:cxn modelId="{ADBE17A0-85E6-423F-80F7-27172EFFDB3B}" type="presParOf" srcId="{9AA75070-C720-4144-BB45-57533668AAE6}" destId="{4D0F0E46-40F8-4AF1-B67B-0734BFD9AC17}" srcOrd="2" destOrd="0" presId="urn:microsoft.com/office/officeart/2005/8/layout/process4"/>
    <dgm:cxn modelId="{339035D6-84FE-47C1-B631-B64CC6127863}" type="presParOf" srcId="{4D0F0E46-40F8-4AF1-B67B-0734BFD9AC17}" destId="{FEAD3A65-3C4B-459E-8FCF-AC3CA45676EF}" srcOrd="0" destOrd="0" presId="urn:microsoft.com/office/officeart/2005/8/layout/process4"/>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29BA437-7848-4C89-8406-2C4BA6148902}" type="doc">
      <dgm:prSet loTypeId="urn:microsoft.com/office/officeart/2005/8/layout/vList2" loCatId="list" qsTypeId="urn:microsoft.com/office/officeart/2005/8/quickstyle/simple1" qsCatId="simple" csTypeId="urn:microsoft.com/office/officeart/2005/8/colors/colorful2" csCatId="colorful"/>
      <dgm:spPr/>
      <dgm:t>
        <a:bodyPr/>
        <a:lstStyle/>
        <a:p>
          <a:endParaRPr lang="en-US"/>
        </a:p>
      </dgm:t>
    </dgm:pt>
    <dgm:pt modelId="{12B716CE-FA7B-42FB-808D-7B0EC4C90A0A}">
      <dgm:prSet/>
      <dgm:spPr/>
      <dgm:t>
        <a:bodyPr/>
        <a:lstStyle/>
        <a:p>
          <a:r>
            <a:rPr lang="en-US"/>
            <a:t>1. How does the distribution of four main Carnivoran families (Canidae, Hyaenidae, Felidae, and Ursidae) change over time?</a:t>
          </a:r>
        </a:p>
      </dgm:t>
    </dgm:pt>
    <dgm:pt modelId="{1ACB8F4C-9AAF-4938-9B78-E0852B9BD65B}" type="parTrans" cxnId="{465E648C-3B1E-4840-A36C-7FEF2334D88E}">
      <dgm:prSet/>
      <dgm:spPr/>
      <dgm:t>
        <a:bodyPr/>
        <a:lstStyle/>
        <a:p>
          <a:endParaRPr lang="en-US"/>
        </a:p>
      </dgm:t>
    </dgm:pt>
    <dgm:pt modelId="{974FBCA0-8518-4A87-9F64-746C28944110}" type="sibTrans" cxnId="{465E648C-3B1E-4840-A36C-7FEF2334D88E}">
      <dgm:prSet/>
      <dgm:spPr/>
      <dgm:t>
        <a:bodyPr/>
        <a:lstStyle/>
        <a:p>
          <a:endParaRPr lang="en-US"/>
        </a:p>
      </dgm:t>
    </dgm:pt>
    <dgm:pt modelId="{0197FD06-95D1-4B2B-9C99-D2F0BF76249E}">
      <dgm:prSet/>
      <dgm:spPr/>
      <dgm:t>
        <a:bodyPr/>
        <a:lstStyle/>
        <a:p>
          <a:r>
            <a:rPr lang="en-US"/>
            <a:t>2. Are the populations directly or inversely proportional to one another?</a:t>
          </a:r>
        </a:p>
      </dgm:t>
    </dgm:pt>
    <dgm:pt modelId="{4AB2D2BE-D60F-4B94-A137-01A3ABD90A07}" type="parTrans" cxnId="{9D87AE58-3583-4FB5-AFDA-DD9153C08D6D}">
      <dgm:prSet/>
      <dgm:spPr/>
      <dgm:t>
        <a:bodyPr/>
        <a:lstStyle/>
        <a:p>
          <a:endParaRPr lang="en-US"/>
        </a:p>
      </dgm:t>
    </dgm:pt>
    <dgm:pt modelId="{2FC44DDD-C0AA-47DC-BA2E-5AF854D181DE}" type="sibTrans" cxnId="{9D87AE58-3583-4FB5-AFDA-DD9153C08D6D}">
      <dgm:prSet/>
      <dgm:spPr/>
      <dgm:t>
        <a:bodyPr/>
        <a:lstStyle/>
        <a:p>
          <a:endParaRPr lang="en-US"/>
        </a:p>
      </dgm:t>
    </dgm:pt>
    <dgm:pt modelId="{0C37809A-FBF7-4ACA-AB71-24F9120E2813}">
      <dgm:prSet/>
      <dgm:spPr/>
      <dgm:t>
        <a:bodyPr/>
        <a:lstStyle/>
        <a:p>
          <a:r>
            <a:rPr lang="en-US"/>
            <a:t>3. Does the geographic range change for each family individually over time and why? </a:t>
          </a:r>
        </a:p>
      </dgm:t>
    </dgm:pt>
    <dgm:pt modelId="{A52619E6-BC04-48D2-8919-245395723332}" type="parTrans" cxnId="{B53C140E-7732-428D-806D-C93904BBB34D}">
      <dgm:prSet/>
      <dgm:spPr/>
      <dgm:t>
        <a:bodyPr/>
        <a:lstStyle/>
        <a:p>
          <a:endParaRPr lang="en-US"/>
        </a:p>
      </dgm:t>
    </dgm:pt>
    <dgm:pt modelId="{6AC44916-E3E9-4A59-831B-44A5BA196C5A}" type="sibTrans" cxnId="{B53C140E-7732-428D-806D-C93904BBB34D}">
      <dgm:prSet/>
      <dgm:spPr/>
      <dgm:t>
        <a:bodyPr/>
        <a:lstStyle/>
        <a:p>
          <a:endParaRPr lang="en-US"/>
        </a:p>
      </dgm:t>
    </dgm:pt>
    <dgm:pt modelId="{5C4EE0A1-2910-4F88-93EC-FE3B724C7005}">
      <dgm:prSet/>
      <dgm:spPr/>
      <dgm:t>
        <a:bodyPr/>
        <a:lstStyle/>
        <a:p>
          <a:r>
            <a:rPr lang="en-US"/>
            <a:t>4. Were potential competition rates an influence in the distribution of these families?</a:t>
          </a:r>
        </a:p>
      </dgm:t>
    </dgm:pt>
    <dgm:pt modelId="{96F2FC17-6D5B-421E-9564-E2E0D792F3BF}" type="parTrans" cxnId="{8F0F03D5-AB14-4DEA-9542-6EAE62CED737}">
      <dgm:prSet/>
      <dgm:spPr/>
      <dgm:t>
        <a:bodyPr/>
        <a:lstStyle/>
        <a:p>
          <a:endParaRPr lang="en-US"/>
        </a:p>
      </dgm:t>
    </dgm:pt>
    <dgm:pt modelId="{413027CF-F798-4DD6-9FFF-4AC12C74C89B}" type="sibTrans" cxnId="{8F0F03D5-AB14-4DEA-9542-6EAE62CED737}">
      <dgm:prSet/>
      <dgm:spPr/>
      <dgm:t>
        <a:bodyPr/>
        <a:lstStyle/>
        <a:p>
          <a:endParaRPr lang="en-US"/>
        </a:p>
      </dgm:t>
    </dgm:pt>
    <dgm:pt modelId="{00CFFAFB-E192-44D4-9858-4CDC4CF6E599}">
      <dgm:prSet/>
      <dgm:spPr/>
      <dgm:t>
        <a:bodyPr/>
        <a:lstStyle/>
        <a:p>
          <a:r>
            <a:rPr lang="en-US"/>
            <a:t>5. Is one family more represented in the fossil record than others?</a:t>
          </a:r>
        </a:p>
      </dgm:t>
    </dgm:pt>
    <dgm:pt modelId="{E2A1E880-D31C-46E6-9406-9340E46D46F0}" type="parTrans" cxnId="{419FD1B3-3766-4F20-AF5E-3494EE61B100}">
      <dgm:prSet/>
      <dgm:spPr/>
      <dgm:t>
        <a:bodyPr/>
        <a:lstStyle/>
        <a:p>
          <a:endParaRPr lang="en-US"/>
        </a:p>
      </dgm:t>
    </dgm:pt>
    <dgm:pt modelId="{E52E8143-361B-4BE7-9E68-FB63AFD535BE}" type="sibTrans" cxnId="{419FD1B3-3766-4F20-AF5E-3494EE61B100}">
      <dgm:prSet/>
      <dgm:spPr/>
      <dgm:t>
        <a:bodyPr/>
        <a:lstStyle/>
        <a:p>
          <a:endParaRPr lang="en-US"/>
        </a:p>
      </dgm:t>
    </dgm:pt>
    <dgm:pt modelId="{A74DF99F-1CF1-431C-AC5B-1998D16DEAC1}">
      <dgm:prSet/>
      <dgm:spPr/>
      <dgm:t>
        <a:bodyPr/>
        <a:lstStyle/>
        <a:p>
          <a:r>
            <a:rPr lang="en-US"/>
            <a:t>6. Which family has the most extinct biodiversity according to the fossil record?</a:t>
          </a:r>
        </a:p>
      </dgm:t>
    </dgm:pt>
    <dgm:pt modelId="{89510DBB-2C63-4C80-AE5B-E61E2FCB0971}" type="parTrans" cxnId="{3841C71B-5CE2-41E0-853B-B52D70EA7D26}">
      <dgm:prSet/>
      <dgm:spPr/>
      <dgm:t>
        <a:bodyPr/>
        <a:lstStyle/>
        <a:p>
          <a:endParaRPr lang="en-US"/>
        </a:p>
      </dgm:t>
    </dgm:pt>
    <dgm:pt modelId="{3A4C8FCA-ECB9-4496-918D-A20EA7D6CC41}" type="sibTrans" cxnId="{3841C71B-5CE2-41E0-853B-B52D70EA7D26}">
      <dgm:prSet/>
      <dgm:spPr/>
      <dgm:t>
        <a:bodyPr/>
        <a:lstStyle/>
        <a:p>
          <a:endParaRPr lang="en-US"/>
        </a:p>
      </dgm:t>
    </dgm:pt>
    <dgm:pt modelId="{F23388E7-D299-4F40-954F-91A04C69DFD9}">
      <dgm:prSet/>
      <dgm:spPr/>
      <dgm:t>
        <a:bodyPr/>
        <a:lstStyle/>
        <a:p>
          <a:r>
            <a:rPr lang="en-US"/>
            <a:t>7. Where, geographically, were there potential interactions between members of these four families?</a:t>
          </a:r>
        </a:p>
      </dgm:t>
    </dgm:pt>
    <dgm:pt modelId="{CFDC47B3-3D2B-4533-BE02-BAEACB5560D7}" type="parTrans" cxnId="{4E000BB3-1FC2-425B-B28E-C4969756BBB2}">
      <dgm:prSet/>
      <dgm:spPr/>
      <dgm:t>
        <a:bodyPr/>
        <a:lstStyle/>
        <a:p>
          <a:endParaRPr lang="en-US"/>
        </a:p>
      </dgm:t>
    </dgm:pt>
    <dgm:pt modelId="{801D1A18-ABF4-492F-90DA-476C3FA00444}" type="sibTrans" cxnId="{4E000BB3-1FC2-425B-B28E-C4969756BBB2}">
      <dgm:prSet/>
      <dgm:spPr/>
      <dgm:t>
        <a:bodyPr/>
        <a:lstStyle/>
        <a:p>
          <a:endParaRPr lang="en-US"/>
        </a:p>
      </dgm:t>
    </dgm:pt>
    <dgm:pt modelId="{802B1513-859A-4A08-A7B4-BFD4ED9BFACD}">
      <dgm:prSet/>
      <dgm:spPr/>
      <dgm:t>
        <a:bodyPr/>
        <a:lstStyle/>
        <a:p>
          <a:r>
            <a:rPr lang="en-US"/>
            <a:t>8. How can the interaction and geographic distribution of these organisms give information for today's declining biodiversity?</a:t>
          </a:r>
        </a:p>
      </dgm:t>
    </dgm:pt>
    <dgm:pt modelId="{6B174C00-8158-4F22-8BC0-FE0476A6E2A0}" type="parTrans" cxnId="{2EA45701-E385-4237-A7B9-5C2C43103F35}">
      <dgm:prSet/>
      <dgm:spPr/>
      <dgm:t>
        <a:bodyPr/>
        <a:lstStyle/>
        <a:p>
          <a:endParaRPr lang="en-US"/>
        </a:p>
      </dgm:t>
    </dgm:pt>
    <dgm:pt modelId="{5FAA78ED-DC80-45CB-B8ED-7B29B4A2EC19}" type="sibTrans" cxnId="{2EA45701-E385-4237-A7B9-5C2C43103F35}">
      <dgm:prSet/>
      <dgm:spPr/>
      <dgm:t>
        <a:bodyPr/>
        <a:lstStyle/>
        <a:p>
          <a:endParaRPr lang="en-US"/>
        </a:p>
      </dgm:t>
    </dgm:pt>
    <dgm:pt modelId="{24C54E68-ED51-4559-9B9C-2F688D562B96}" type="pres">
      <dgm:prSet presAssocID="{F29BA437-7848-4C89-8406-2C4BA6148902}" presName="linear" presStyleCnt="0">
        <dgm:presLayoutVars>
          <dgm:animLvl val="lvl"/>
          <dgm:resizeHandles val="exact"/>
        </dgm:presLayoutVars>
      </dgm:prSet>
      <dgm:spPr/>
    </dgm:pt>
    <dgm:pt modelId="{4EABEA80-C202-4417-9B18-4EA8BFEC2EC8}" type="pres">
      <dgm:prSet presAssocID="{12B716CE-FA7B-42FB-808D-7B0EC4C90A0A}" presName="parentText" presStyleLbl="node1" presStyleIdx="0" presStyleCnt="8">
        <dgm:presLayoutVars>
          <dgm:chMax val="0"/>
          <dgm:bulletEnabled val="1"/>
        </dgm:presLayoutVars>
      </dgm:prSet>
      <dgm:spPr/>
    </dgm:pt>
    <dgm:pt modelId="{9D59CE75-A59A-4721-A60E-D373C46B3693}" type="pres">
      <dgm:prSet presAssocID="{974FBCA0-8518-4A87-9F64-746C28944110}" presName="spacer" presStyleCnt="0"/>
      <dgm:spPr/>
    </dgm:pt>
    <dgm:pt modelId="{D5707072-9DF3-4C8A-8360-BD68AA6FA95C}" type="pres">
      <dgm:prSet presAssocID="{0197FD06-95D1-4B2B-9C99-D2F0BF76249E}" presName="parentText" presStyleLbl="node1" presStyleIdx="1" presStyleCnt="8">
        <dgm:presLayoutVars>
          <dgm:chMax val="0"/>
          <dgm:bulletEnabled val="1"/>
        </dgm:presLayoutVars>
      </dgm:prSet>
      <dgm:spPr/>
    </dgm:pt>
    <dgm:pt modelId="{0EC821D4-AAC1-4004-9117-907D90736FC3}" type="pres">
      <dgm:prSet presAssocID="{2FC44DDD-C0AA-47DC-BA2E-5AF854D181DE}" presName="spacer" presStyleCnt="0"/>
      <dgm:spPr/>
    </dgm:pt>
    <dgm:pt modelId="{7C692CC0-DA4A-4628-9895-98346516247A}" type="pres">
      <dgm:prSet presAssocID="{0C37809A-FBF7-4ACA-AB71-24F9120E2813}" presName="parentText" presStyleLbl="node1" presStyleIdx="2" presStyleCnt="8">
        <dgm:presLayoutVars>
          <dgm:chMax val="0"/>
          <dgm:bulletEnabled val="1"/>
        </dgm:presLayoutVars>
      </dgm:prSet>
      <dgm:spPr/>
    </dgm:pt>
    <dgm:pt modelId="{720DF952-9FA4-4FB6-B135-4CCAAA982CFA}" type="pres">
      <dgm:prSet presAssocID="{6AC44916-E3E9-4A59-831B-44A5BA196C5A}" presName="spacer" presStyleCnt="0"/>
      <dgm:spPr/>
    </dgm:pt>
    <dgm:pt modelId="{9F19D898-3391-4B90-875A-9237F273F2EC}" type="pres">
      <dgm:prSet presAssocID="{5C4EE0A1-2910-4F88-93EC-FE3B724C7005}" presName="parentText" presStyleLbl="node1" presStyleIdx="3" presStyleCnt="8">
        <dgm:presLayoutVars>
          <dgm:chMax val="0"/>
          <dgm:bulletEnabled val="1"/>
        </dgm:presLayoutVars>
      </dgm:prSet>
      <dgm:spPr/>
    </dgm:pt>
    <dgm:pt modelId="{4B38103C-367C-4946-AAA2-8FFCE4006C99}" type="pres">
      <dgm:prSet presAssocID="{413027CF-F798-4DD6-9FFF-4AC12C74C89B}" presName="spacer" presStyleCnt="0"/>
      <dgm:spPr/>
    </dgm:pt>
    <dgm:pt modelId="{D4869AB4-1753-452A-9F4A-3DE109E3B3C1}" type="pres">
      <dgm:prSet presAssocID="{00CFFAFB-E192-44D4-9858-4CDC4CF6E599}" presName="parentText" presStyleLbl="node1" presStyleIdx="4" presStyleCnt="8">
        <dgm:presLayoutVars>
          <dgm:chMax val="0"/>
          <dgm:bulletEnabled val="1"/>
        </dgm:presLayoutVars>
      </dgm:prSet>
      <dgm:spPr/>
    </dgm:pt>
    <dgm:pt modelId="{79F237FF-4A1B-4021-ABCE-F7119AF6966D}" type="pres">
      <dgm:prSet presAssocID="{E52E8143-361B-4BE7-9E68-FB63AFD535BE}" presName="spacer" presStyleCnt="0"/>
      <dgm:spPr/>
    </dgm:pt>
    <dgm:pt modelId="{AAF35334-1E6F-454A-9DAD-93DF009C6EFB}" type="pres">
      <dgm:prSet presAssocID="{A74DF99F-1CF1-431C-AC5B-1998D16DEAC1}" presName="parentText" presStyleLbl="node1" presStyleIdx="5" presStyleCnt="8">
        <dgm:presLayoutVars>
          <dgm:chMax val="0"/>
          <dgm:bulletEnabled val="1"/>
        </dgm:presLayoutVars>
      </dgm:prSet>
      <dgm:spPr/>
    </dgm:pt>
    <dgm:pt modelId="{BA0AABF4-9B20-4D25-AF24-3B9EE54472FD}" type="pres">
      <dgm:prSet presAssocID="{3A4C8FCA-ECB9-4496-918D-A20EA7D6CC41}" presName="spacer" presStyleCnt="0"/>
      <dgm:spPr/>
    </dgm:pt>
    <dgm:pt modelId="{AC6EE772-D642-41AE-99F0-43D1AE79AFDF}" type="pres">
      <dgm:prSet presAssocID="{F23388E7-D299-4F40-954F-91A04C69DFD9}" presName="parentText" presStyleLbl="node1" presStyleIdx="6" presStyleCnt="8">
        <dgm:presLayoutVars>
          <dgm:chMax val="0"/>
          <dgm:bulletEnabled val="1"/>
        </dgm:presLayoutVars>
      </dgm:prSet>
      <dgm:spPr/>
    </dgm:pt>
    <dgm:pt modelId="{B2A3207F-F3DA-4152-8A0B-54BDB13C6464}" type="pres">
      <dgm:prSet presAssocID="{801D1A18-ABF4-492F-90DA-476C3FA00444}" presName="spacer" presStyleCnt="0"/>
      <dgm:spPr/>
    </dgm:pt>
    <dgm:pt modelId="{A0EE55D6-C5F4-4104-83C0-980361A7E1D9}" type="pres">
      <dgm:prSet presAssocID="{802B1513-859A-4A08-A7B4-BFD4ED9BFACD}" presName="parentText" presStyleLbl="node1" presStyleIdx="7" presStyleCnt="8">
        <dgm:presLayoutVars>
          <dgm:chMax val="0"/>
          <dgm:bulletEnabled val="1"/>
        </dgm:presLayoutVars>
      </dgm:prSet>
      <dgm:spPr/>
    </dgm:pt>
  </dgm:ptLst>
  <dgm:cxnLst>
    <dgm:cxn modelId="{2EA45701-E385-4237-A7B9-5C2C43103F35}" srcId="{F29BA437-7848-4C89-8406-2C4BA6148902}" destId="{802B1513-859A-4A08-A7B4-BFD4ED9BFACD}" srcOrd="7" destOrd="0" parTransId="{6B174C00-8158-4F22-8BC0-FE0476A6E2A0}" sibTransId="{5FAA78ED-DC80-45CB-B8ED-7B29B4A2EC19}"/>
    <dgm:cxn modelId="{B53C140E-7732-428D-806D-C93904BBB34D}" srcId="{F29BA437-7848-4C89-8406-2C4BA6148902}" destId="{0C37809A-FBF7-4ACA-AB71-24F9120E2813}" srcOrd="2" destOrd="0" parTransId="{A52619E6-BC04-48D2-8919-245395723332}" sibTransId="{6AC44916-E3E9-4A59-831B-44A5BA196C5A}"/>
    <dgm:cxn modelId="{3841C71B-5CE2-41E0-853B-B52D70EA7D26}" srcId="{F29BA437-7848-4C89-8406-2C4BA6148902}" destId="{A74DF99F-1CF1-431C-AC5B-1998D16DEAC1}" srcOrd="5" destOrd="0" parTransId="{89510DBB-2C63-4C80-AE5B-E61E2FCB0971}" sibTransId="{3A4C8FCA-ECB9-4496-918D-A20EA7D6CC41}"/>
    <dgm:cxn modelId="{5AC33B6B-04C6-430A-96A5-4DBB4463E842}" type="presOf" srcId="{0197FD06-95D1-4B2B-9C99-D2F0BF76249E}" destId="{D5707072-9DF3-4C8A-8360-BD68AA6FA95C}" srcOrd="0" destOrd="0" presId="urn:microsoft.com/office/officeart/2005/8/layout/vList2"/>
    <dgm:cxn modelId="{D5654652-4D37-4865-9D4E-E19C01DFB814}" type="presOf" srcId="{12B716CE-FA7B-42FB-808D-7B0EC4C90A0A}" destId="{4EABEA80-C202-4417-9B18-4EA8BFEC2EC8}" srcOrd="0" destOrd="0" presId="urn:microsoft.com/office/officeart/2005/8/layout/vList2"/>
    <dgm:cxn modelId="{9D87AE58-3583-4FB5-AFDA-DD9153C08D6D}" srcId="{F29BA437-7848-4C89-8406-2C4BA6148902}" destId="{0197FD06-95D1-4B2B-9C99-D2F0BF76249E}" srcOrd="1" destOrd="0" parTransId="{4AB2D2BE-D60F-4B94-A137-01A3ABD90A07}" sibTransId="{2FC44DDD-C0AA-47DC-BA2E-5AF854D181DE}"/>
    <dgm:cxn modelId="{76508988-99F0-4102-9CC3-C70C7F9C0EDB}" type="presOf" srcId="{0C37809A-FBF7-4ACA-AB71-24F9120E2813}" destId="{7C692CC0-DA4A-4628-9895-98346516247A}" srcOrd="0" destOrd="0" presId="urn:microsoft.com/office/officeart/2005/8/layout/vList2"/>
    <dgm:cxn modelId="{465E648C-3B1E-4840-A36C-7FEF2334D88E}" srcId="{F29BA437-7848-4C89-8406-2C4BA6148902}" destId="{12B716CE-FA7B-42FB-808D-7B0EC4C90A0A}" srcOrd="0" destOrd="0" parTransId="{1ACB8F4C-9AAF-4938-9B78-E0852B9BD65B}" sibTransId="{974FBCA0-8518-4A87-9F64-746C28944110}"/>
    <dgm:cxn modelId="{31567A95-336E-4E9D-B48E-C14E47709C70}" type="presOf" srcId="{00CFFAFB-E192-44D4-9858-4CDC4CF6E599}" destId="{D4869AB4-1753-452A-9F4A-3DE109E3B3C1}" srcOrd="0" destOrd="0" presId="urn:microsoft.com/office/officeart/2005/8/layout/vList2"/>
    <dgm:cxn modelId="{151F51B0-B52E-41EA-993E-0478CF5049A3}" type="presOf" srcId="{802B1513-859A-4A08-A7B4-BFD4ED9BFACD}" destId="{A0EE55D6-C5F4-4104-83C0-980361A7E1D9}" srcOrd="0" destOrd="0" presId="urn:microsoft.com/office/officeart/2005/8/layout/vList2"/>
    <dgm:cxn modelId="{4E000BB3-1FC2-425B-B28E-C4969756BBB2}" srcId="{F29BA437-7848-4C89-8406-2C4BA6148902}" destId="{F23388E7-D299-4F40-954F-91A04C69DFD9}" srcOrd="6" destOrd="0" parTransId="{CFDC47B3-3D2B-4533-BE02-BAEACB5560D7}" sibTransId="{801D1A18-ABF4-492F-90DA-476C3FA00444}"/>
    <dgm:cxn modelId="{419FD1B3-3766-4F20-AF5E-3494EE61B100}" srcId="{F29BA437-7848-4C89-8406-2C4BA6148902}" destId="{00CFFAFB-E192-44D4-9858-4CDC4CF6E599}" srcOrd="4" destOrd="0" parTransId="{E2A1E880-D31C-46E6-9406-9340E46D46F0}" sibTransId="{E52E8143-361B-4BE7-9E68-FB63AFD535BE}"/>
    <dgm:cxn modelId="{E11131B7-C6F2-422F-A448-F8808989BC0E}" type="presOf" srcId="{A74DF99F-1CF1-431C-AC5B-1998D16DEAC1}" destId="{AAF35334-1E6F-454A-9DAD-93DF009C6EFB}" srcOrd="0" destOrd="0" presId="urn:microsoft.com/office/officeart/2005/8/layout/vList2"/>
    <dgm:cxn modelId="{525ACEBA-8219-4EED-A260-548F494F68DB}" type="presOf" srcId="{5C4EE0A1-2910-4F88-93EC-FE3B724C7005}" destId="{9F19D898-3391-4B90-875A-9237F273F2EC}" srcOrd="0" destOrd="0" presId="urn:microsoft.com/office/officeart/2005/8/layout/vList2"/>
    <dgm:cxn modelId="{8F0F03D5-AB14-4DEA-9542-6EAE62CED737}" srcId="{F29BA437-7848-4C89-8406-2C4BA6148902}" destId="{5C4EE0A1-2910-4F88-93EC-FE3B724C7005}" srcOrd="3" destOrd="0" parTransId="{96F2FC17-6D5B-421E-9564-E2E0D792F3BF}" sibTransId="{413027CF-F798-4DD6-9FFF-4AC12C74C89B}"/>
    <dgm:cxn modelId="{D001F0E3-ED2E-460D-A75C-CA3C5DE760DB}" type="presOf" srcId="{F29BA437-7848-4C89-8406-2C4BA6148902}" destId="{24C54E68-ED51-4559-9B9C-2F688D562B96}" srcOrd="0" destOrd="0" presId="urn:microsoft.com/office/officeart/2005/8/layout/vList2"/>
    <dgm:cxn modelId="{9F07EAF4-705B-4C86-960E-9D6F333B6625}" type="presOf" srcId="{F23388E7-D299-4F40-954F-91A04C69DFD9}" destId="{AC6EE772-D642-41AE-99F0-43D1AE79AFDF}" srcOrd="0" destOrd="0" presId="urn:microsoft.com/office/officeart/2005/8/layout/vList2"/>
    <dgm:cxn modelId="{818148FE-795E-42B1-BFC5-20277604BCA4}" type="presParOf" srcId="{24C54E68-ED51-4559-9B9C-2F688D562B96}" destId="{4EABEA80-C202-4417-9B18-4EA8BFEC2EC8}" srcOrd="0" destOrd="0" presId="urn:microsoft.com/office/officeart/2005/8/layout/vList2"/>
    <dgm:cxn modelId="{33FD0902-DC15-46D0-BCDE-49B82C7EAE23}" type="presParOf" srcId="{24C54E68-ED51-4559-9B9C-2F688D562B96}" destId="{9D59CE75-A59A-4721-A60E-D373C46B3693}" srcOrd="1" destOrd="0" presId="urn:microsoft.com/office/officeart/2005/8/layout/vList2"/>
    <dgm:cxn modelId="{12635805-1E89-4B1E-A3CC-55B3AA6745AC}" type="presParOf" srcId="{24C54E68-ED51-4559-9B9C-2F688D562B96}" destId="{D5707072-9DF3-4C8A-8360-BD68AA6FA95C}" srcOrd="2" destOrd="0" presId="urn:microsoft.com/office/officeart/2005/8/layout/vList2"/>
    <dgm:cxn modelId="{DF9C7962-7184-4670-A19D-AA77643AFD09}" type="presParOf" srcId="{24C54E68-ED51-4559-9B9C-2F688D562B96}" destId="{0EC821D4-AAC1-4004-9117-907D90736FC3}" srcOrd="3" destOrd="0" presId="urn:microsoft.com/office/officeart/2005/8/layout/vList2"/>
    <dgm:cxn modelId="{D2EB705A-5EF1-4653-9B47-D178E2BB003C}" type="presParOf" srcId="{24C54E68-ED51-4559-9B9C-2F688D562B96}" destId="{7C692CC0-DA4A-4628-9895-98346516247A}" srcOrd="4" destOrd="0" presId="urn:microsoft.com/office/officeart/2005/8/layout/vList2"/>
    <dgm:cxn modelId="{4BC6F04E-A0C1-48B4-A942-676985CF56D6}" type="presParOf" srcId="{24C54E68-ED51-4559-9B9C-2F688D562B96}" destId="{720DF952-9FA4-4FB6-B135-4CCAAA982CFA}" srcOrd="5" destOrd="0" presId="urn:microsoft.com/office/officeart/2005/8/layout/vList2"/>
    <dgm:cxn modelId="{E306D7A0-61CC-4F99-9EAF-F1DE821CC823}" type="presParOf" srcId="{24C54E68-ED51-4559-9B9C-2F688D562B96}" destId="{9F19D898-3391-4B90-875A-9237F273F2EC}" srcOrd="6" destOrd="0" presId="urn:microsoft.com/office/officeart/2005/8/layout/vList2"/>
    <dgm:cxn modelId="{889DC299-CD3D-4E5B-BF34-78B8EF996D6E}" type="presParOf" srcId="{24C54E68-ED51-4559-9B9C-2F688D562B96}" destId="{4B38103C-367C-4946-AAA2-8FFCE4006C99}" srcOrd="7" destOrd="0" presId="urn:microsoft.com/office/officeart/2005/8/layout/vList2"/>
    <dgm:cxn modelId="{E09AAA8C-FD1F-48BB-A733-F16B17DFEFA9}" type="presParOf" srcId="{24C54E68-ED51-4559-9B9C-2F688D562B96}" destId="{D4869AB4-1753-452A-9F4A-3DE109E3B3C1}" srcOrd="8" destOrd="0" presId="urn:microsoft.com/office/officeart/2005/8/layout/vList2"/>
    <dgm:cxn modelId="{B83D0997-C2C1-4A84-B8F7-D4F0794F8E14}" type="presParOf" srcId="{24C54E68-ED51-4559-9B9C-2F688D562B96}" destId="{79F237FF-4A1B-4021-ABCE-F7119AF6966D}" srcOrd="9" destOrd="0" presId="urn:microsoft.com/office/officeart/2005/8/layout/vList2"/>
    <dgm:cxn modelId="{15442853-849A-4D62-9879-EB9234C0FE35}" type="presParOf" srcId="{24C54E68-ED51-4559-9B9C-2F688D562B96}" destId="{AAF35334-1E6F-454A-9DAD-93DF009C6EFB}" srcOrd="10" destOrd="0" presId="urn:microsoft.com/office/officeart/2005/8/layout/vList2"/>
    <dgm:cxn modelId="{96D95A7C-75A1-40DE-91D9-6AFB9AB831FB}" type="presParOf" srcId="{24C54E68-ED51-4559-9B9C-2F688D562B96}" destId="{BA0AABF4-9B20-4D25-AF24-3B9EE54472FD}" srcOrd="11" destOrd="0" presId="urn:microsoft.com/office/officeart/2005/8/layout/vList2"/>
    <dgm:cxn modelId="{D9812EEC-25EE-4CAB-9175-D51F0F088291}" type="presParOf" srcId="{24C54E68-ED51-4559-9B9C-2F688D562B96}" destId="{AC6EE772-D642-41AE-99F0-43D1AE79AFDF}" srcOrd="12" destOrd="0" presId="urn:microsoft.com/office/officeart/2005/8/layout/vList2"/>
    <dgm:cxn modelId="{E3041C77-68AB-454D-B197-023431C25A65}" type="presParOf" srcId="{24C54E68-ED51-4559-9B9C-2F688D562B96}" destId="{B2A3207F-F3DA-4152-8A0B-54BDB13C6464}" srcOrd="13" destOrd="0" presId="urn:microsoft.com/office/officeart/2005/8/layout/vList2"/>
    <dgm:cxn modelId="{640EBC35-0866-4F02-8D76-9807613FE337}" type="presParOf" srcId="{24C54E68-ED51-4559-9B9C-2F688D562B96}" destId="{A0EE55D6-C5F4-4104-83C0-980361A7E1D9}" srcOrd="14" destOrd="0" presId="urn:microsoft.com/office/officeart/2005/8/layout/vList2"/>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05C8F18-D78B-4B3F-9729-F9C48E3735EC}">
      <dsp:nvSpPr>
        <dsp:cNvPr id="0" name=""/>
        <dsp:cNvSpPr/>
      </dsp:nvSpPr>
      <dsp:spPr>
        <a:xfrm>
          <a:off x="0" y="3558996"/>
          <a:ext cx="6588691" cy="2335087"/>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6248" tIns="206248" rIns="206248" bIns="206248" numCol="1" spcCol="1270" anchor="ctr" anchorCtr="0">
          <a:noAutofit/>
        </a:bodyPr>
        <a:lstStyle/>
        <a:p>
          <a:pPr marL="0" lvl="0" indent="0" algn="ctr" defTabSz="1289050">
            <a:lnSpc>
              <a:spcPct val="90000"/>
            </a:lnSpc>
            <a:spcBef>
              <a:spcPct val="0"/>
            </a:spcBef>
            <a:spcAft>
              <a:spcPct val="35000"/>
            </a:spcAft>
            <a:buNone/>
          </a:pPr>
          <a:r>
            <a:rPr lang="en-US" sz="2900" kern="1200" dirty="0"/>
            <a:t>Initially contained over 11,000 specimen entries with 29 variables</a:t>
          </a:r>
        </a:p>
      </dsp:txBody>
      <dsp:txXfrm>
        <a:off x="0" y="3558996"/>
        <a:ext cx="6588691" cy="1260947"/>
      </dsp:txXfrm>
    </dsp:sp>
    <dsp:sp modelId="{45D66089-3824-414F-AF5F-59275663219F}">
      <dsp:nvSpPr>
        <dsp:cNvPr id="0" name=""/>
        <dsp:cNvSpPr/>
      </dsp:nvSpPr>
      <dsp:spPr>
        <a:xfrm>
          <a:off x="0" y="4773242"/>
          <a:ext cx="6588691" cy="1074140"/>
        </a:xfrm>
        <a:prstGeom prst="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4912" tIns="33020" rIns="184912" bIns="33020" numCol="1" spcCol="1270" anchor="ctr" anchorCtr="0">
          <a:noAutofit/>
        </a:bodyPr>
        <a:lstStyle/>
        <a:p>
          <a:pPr marL="0" lvl="0" indent="0" algn="ctr" defTabSz="1155700">
            <a:lnSpc>
              <a:spcPct val="90000"/>
            </a:lnSpc>
            <a:spcBef>
              <a:spcPct val="0"/>
            </a:spcBef>
            <a:spcAft>
              <a:spcPct val="35000"/>
            </a:spcAft>
            <a:buNone/>
          </a:pPr>
          <a:r>
            <a:rPr lang="en-US" sz="2600" kern="1200" dirty="0"/>
            <a:t>This was filtered down to look at only four families contained within the Order Carnivora</a:t>
          </a:r>
        </a:p>
      </dsp:txBody>
      <dsp:txXfrm>
        <a:off x="0" y="4773242"/>
        <a:ext cx="6588691" cy="1074140"/>
      </dsp:txXfrm>
    </dsp:sp>
    <dsp:sp modelId="{FEAD3A65-3C4B-459E-8FCF-AC3CA45676EF}">
      <dsp:nvSpPr>
        <dsp:cNvPr id="0" name=""/>
        <dsp:cNvSpPr/>
      </dsp:nvSpPr>
      <dsp:spPr>
        <a:xfrm rot="10800000">
          <a:off x="0" y="2659"/>
          <a:ext cx="6588691" cy="3591364"/>
        </a:xfrm>
        <a:prstGeom prst="upArrowCallout">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6248" tIns="206248" rIns="206248" bIns="206248" numCol="1" spcCol="1270" anchor="ctr" anchorCtr="0">
          <a:noAutofit/>
        </a:bodyPr>
        <a:lstStyle/>
        <a:p>
          <a:pPr marL="0" lvl="0" indent="0" algn="ctr" defTabSz="1289050">
            <a:lnSpc>
              <a:spcPct val="90000"/>
            </a:lnSpc>
            <a:spcBef>
              <a:spcPct val="0"/>
            </a:spcBef>
            <a:spcAft>
              <a:spcPct val="35000"/>
            </a:spcAft>
            <a:buNone/>
          </a:pPr>
          <a:r>
            <a:rPr lang="en-US" sz="2900" kern="1200" dirty="0"/>
            <a:t>This data set is derived from the online open database for fossil occurrences, known as the </a:t>
          </a:r>
          <a:r>
            <a:rPr lang="en-US" sz="2900" kern="1200" dirty="0">
              <a:hlinkClick xmlns:r="http://schemas.openxmlformats.org/officeDocument/2006/relationships" r:id="rId1"/>
            </a:rPr>
            <a:t>Paleobiology Database</a:t>
          </a:r>
          <a:endParaRPr lang="en-US" sz="2900" kern="1200" dirty="0"/>
        </a:p>
      </dsp:txBody>
      <dsp:txXfrm rot="10800000">
        <a:off x="0" y="2659"/>
        <a:ext cx="6588691" cy="233356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EABEA80-C202-4417-9B18-4EA8BFEC2EC8}">
      <dsp:nvSpPr>
        <dsp:cNvPr id="0" name=""/>
        <dsp:cNvSpPr/>
      </dsp:nvSpPr>
      <dsp:spPr>
        <a:xfrm>
          <a:off x="0" y="71971"/>
          <a:ext cx="6588691" cy="67626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a:t>1. How does the distribution of four main Carnivoran families (Canidae, Hyaenidae, Felidae, and Ursidae) change over time?</a:t>
          </a:r>
        </a:p>
      </dsp:txBody>
      <dsp:txXfrm>
        <a:off x="33012" y="104983"/>
        <a:ext cx="6522667" cy="610236"/>
      </dsp:txXfrm>
    </dsp:sp>
    <dsp:sp modelId="{D5707072-9DF3-4C8A-8360-BD68AA6FA95C}">
      <dsp:nvSpPr>
        <dsp:cNvPr id="0" name=""/>
        <dsp:cNvSpPr/>
      </dsp:nvSpPr>
      <dsp:spPr>
        <a:xfrm>
          <a:off x="0" y="797191"/>
          <a:ext cx="6588691" cy="676260"/>
        </a:xfrm>
        <a:prstGeom prst="roundRect">
          <a:avLst/>
        </a:prstGeom>
        <a:solidFill>
          <a:schemeClr val="accent2">
            <a:hueOff val="-207909"/>
            <a:satOff val="-11990"/>
            <a:lumOff val="123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a:t>2. Are the populations directly or inversely proportional to one another?</a:t>
          </a:r>
        </a:p>
      </dsp:txBody>
      <dsp:txXfrm>
        <a:off x="33012" y="830203"/>
        <a:ext cx="6522667" cy="610236"/>
      </dsp:txXfrm>
    </dsp:sp>
    <dsp:sp modelId="{7C692CC0-DA4A-4628-9895-98346516247A}">
      <dsp:nvSpPr>
        <dsp:cNvPr id="0" name=""/>
        <dsp:cNvSpPr/>
      </dsp:nvSpPr>
      <dsp:spPr>
        <a:xfrm>
          <a:off x="0" y="1522411"/>
          <a:ext cx="6588691" cy="676260"/>
        </a:xfrm>
        <a:prstGeom prst="roundRect">
          <a:avLst/>
        </a:prstGeom>
        <a:solidFill>
          <a:schemeClr val="accent2">
            <a:hueOff val="-415818"/>
            <a:satOff val="-23979"/>
            <a:lumOff val="24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a:t>3. Does the geographic range change for each family individually over time and why? </a:t>
          </a:r>
        </a:p>
      </dsp:txBody>
      <dsp:txXfrm>
        <a:off x="33012" y="1555423"/>
        <a:ext cx="6522667" cy="610236"/>
      </dsp:txXfrm>
    </dsp:sp>
    <dsp:sp modelId="{9F19D898-3391-4B90-875A-9237F273F2EC}">
      <dsp:nvSpPr>
        <dsp:cNvPr id="0" name=""/>
        <dsp:cNvSpPr/>
      </dsp:nvSpPr>
      <dsp:spPr>
        <a:xfrm>
          <a:off x="0" y="2247631"/>
          <a:ext cx="6588691" cy="676260"/>
        </a:xfrm>
        <a:prstGeom prst="roundRect">
          <a:avLst/>
        </a:prstGeom>
        <a:solidFill>
          <a:schemeClr val="accent2">
            <a:hueOff val="-623727"/>
            <a:satOff val="-35969"/>
            <a:lumOff val="369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a:t>4. Were potential competition rates an influence in the distribution of these families?</a:t>
          </a:r>
        </a:p>
      </dsp:txBody>
      <dsp:txXfrm>
        <a:off x="33012" y="2280643"/>
        <a:ext cx="6522667" cy="610236"/>
      </dsp:txXfrm>
    </dsp:sp>
    <dsp:sp modelId="{D4869AB4-1753-452A-9F4A-3DE109E3B3C1}">
      <dsp:nvSpPr>
        <dsp:cNvPr id="0" name=""/>
        <dsp:cNvSpPr/>
      </dsp:nvSpPr>
      <dsp:spPr>
        <a:xfrm>
          <a:off x="0" y="2972851"/>
          <a:ext cx="6588691" cy="676260"/>
        </a:xfrm>
        <a:prstGeom prst="roundRect">
          <a:avLst/>
        </a:prstGeom>
        <a:solidFill>
          <a:schemeClr val="accent2">
            <a:hueOff val="-831636"/>
            <a:satOff val="-47959"/>
            <a:lumOff val="493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a:t>5. Is one family more represented in the fossil record than others?</a:t>
          </a:r>
        </a:p>
      </dsp:txBody>
      <dsp:txXfrm>
        <a:off x="33012" y="3005863"/>
        <a:ext cx="6522667" cy="610236"/>
      </dsp:txXfrm>
    </dsp:sp>
    <dsp:sp modelId="{AAF35334-1E6F-454A-9DAD-93DF009C6EFB}">
      <dsp:nvSpPr>
        <dsp:cNvPr id="0" name=""/>
        <dsp:cNvSpPr/>
      </dsp:nvSpPr>
      <dsp:spPr>
        <a:xfrm>
          <a:off x="0" y="3698071"/>
          <a:ext cx="6588691" cy="676260"/>
        </a:xfrm>
        <a:prstGeom prst="roundRect">
          <a:avLst/>
        </a:prstGeom>
        <a:solidFill>
          <a:schemeClr val="accent2">
            <a:hueOff val="-1039545"/>
            <a:satOff val="-59949"/>
            <a:lumOff val="616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a:t>6. Which family has the most extinct biodiversity according to the fossil record?</a:t>
          </a:r>
        </a:p>
      </dsp:txBody>
      <dsp:txXfrm>
        <a:off x="33012" y="3731083"/>
        <a:ext cx="6522667" cy="610236"/>
      </dsp:txXfrm>
    </dsp:sp>
    <dsp:sp modelId="{AC6EE772-D642-41AE-99F0-43D1AE79AFDF}">
      <dsp:nvSpPr>
        <dsp:cNvPr id="0" name=""/>
        <dsp:cNvSpPr/>
      </dsp:nvSpPr>
      <dsp:spPr>
        <a:xfrm>
          <a:off x="0" y="4423291"/>
          <a:ext cx="6588691" cy="676260"/>
        </a:xfrm>
        <a:prstGeom prst="roundRect">
          <a:avLst/>
        </a:prstGeom>
        <a:solidFill>
          <a:schemeClr val="accent2">
            <a:hueOff val="-1247454"/>
            <a:satOff val="-71938"/>
            <a:lumOff val="739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a:t>7. Where, geographically, were there potential interactions between members of these four families?</a:t>
          </a:r>
        </a:p>
      </dsp:txBody>
      <dsp:txXfrm>
        <a:off x="33012" y="4456303"/>
        <a:ext cx="6522667" cy="610236"/>
      </dsp:txXfrm>
    </dsp:sp>
    <dsp:sp modelId="{A0EE55D6-C5F4-4104-83C0-980361A7E1D9}">
      <dsp:nvSpPr>
        <dsp:cNvPr id="0" name=""/>
        <dsp:cNvSpPr/>
      </dsp:nvSpPr>
      <dsp:spPr>
        <a:xfrm>
          <a:off x="0" y="5148511"/>
          <a:ext cx="6588691" cy="676260"/>
        </a:xfrm>
        <a:prstGeom prst="roundRect">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a:t>8. How can the interaction and geographic distribution of these organisms give information for today's declining biodiversity?</a:t>
          </a:r>
        </a:p>
      </dsp:txBody>
      <dsp:txXfrm>
        <a:off x="33012" y="5181523"/>
        <a:ext cx="6522667" cy="610236"/>
      </dsp:txXfrm>
    </dsp:sp>
  </dsp:spTree>
</dsp:drawing>
</file>

<file path=ppt/diagrams/layout1.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Action1.xml><?xml version="1.0" encoding="utf-8"?>
<iact:actions xmlns:iact="http://schemas.microsoft.com/office/powerpoint/2014/inkAction" lengthUnit="cm" timeUnit="ms">
  <inkml:definitions xmlns:inkml="http://www.w3.org/2003/InkML">
    <inkml:context xml:id="ctx0">
      <inkml:inkSource xml:id="inkSrc0">
        <inkml:traceFormat>
          <inkml:channel name="X" type="integer" min="-1920" max="1920" units="cm"/>
          <inkml:channel name="Y" type="integer" max="1080" units="cm"/>
          <inkml:channel name="T" type="integer" max="2.14748E9" units="dev"/>
        </inkml:traceFormat>
        <inkml:channelProperties>
          <inkml:channelProperty channel="X" name="resolution" value="111.30434" units="1/cm"/>
          <inkml:channelProperty channel="Y" name="resolution" value="55.6701" units="1/cm"/>
          <inkml:channelProperty channel="T" name="resolution" value="1" units="1/dev"/>
        </inkml:channelProperties>
      </inkml:inkSource>
      <inkml:timestamp xml:id="ts0" timeString="2020-04-29T22:39:36.515"/>
    </inkml:context>
    <inkml:brush xml:id="br0">
      <inkml:brushProperty name="width" value="0.05292" units="cm"/>
      <inkml:brushProperty name="height" value="0.05292" units="cm"/>
      <inkml:brushProperty name="color" value="#0070C0"/>
    </inkml:brush>
  </inkml:definitions>
  <iact:action type="add" startTime="14581">
    <iact:property name="dataType"/>
    <iact:actionData xml:id="d0">
      <inkml:trace xmlns:inkml="http://www.w3.org/2003/InkML" xml:id="stk0" contextRef="#ctx0" brushRef="#br0">23790 4367 0,'-48'0'49,"-46"0"-42,23 0 2,-70 0-2,23 0 3,-118 0 7,0 0-1,-142 0 1,-141 0 0,0 0-1,94 24 1,212 23 0,72 0 0,70 0-1,47 24 0,-117 118 1,141-71 0,0 94 0,0-46 0,71 70-1,70-48 0,24 1 1,95 24 0,0-72 0,-95-93 0,0-1-1,71 0 0,47 24 1,118-48-1,48 1 1,23 0 0,47-24-1,24 0 1,-71 0 0,-24 0-1,-94 0 1,-47 0 0,71 0-1,330 0 1,-165 0 0,-1 0-1,-22 0 1,-96 0 0,-46 0-1,-71 0 1,-24 0 0,-47 0-1,24 0 1,-95 0 0,0-24-1,213-23 1,-166 0 0,-94-1-1,71-22 1,47-1 0,0 24-1,-47-95 1,-95 95 0,-94-24-1,0-94 1,0-48 0,-47 24-1,-118-165 1,94 236 0,-47-47-1,-71-24 1,24 48 0,-71-1-1,-24 24 1,24 23 0,-94 1-1,141 70 1,-141-23 0,-95 47-1,-260 0 1,284-23 0,0-25-1,0 48 1,0 0 0,23 0-1,0 0 1,71 0 0,-47 0-1,24 0 1,-71 24 0,23 70 0,-188 24-1,212-23 1,0-48-1,47 47 1,24-46 0,47 23-1,94-24 1,71-24 0,1-23-1,46 0 1,-23 0 0,-24 24-1,47-24-15,-70 0 15,-24 24 1,-47 23-1,70-24 1,1 1 0</inkml:trace>
    </iact:actionData>
  </iact:action>
  <iact:action type="add" startTime="33639">
    <iact:property name="dataType"/>
    <iact:actionData xml:id="d1">
      <inkml:trace xmlns:inkml="http://www.w3.org/2003/InkML" xml:id="stk1" contextRef="#ctx0" brushRef="#br0">26716 15792 0,'-24'0'23,"-46"0"-15,-72 0-5,-23 0 20,47 0-7,47 0-15,-94 0 15,70 0 1,48 0-1,0 0 1,-24 0 0,24 118 0,23-23-1,24-1 1,0 71-1,48-70 1,117 46 0,118 95 0,-118-165-1,118 24 1,-212-72 0,165 24 0,95 24-1,-142-47 1,-71 0-1,141-24 1,48 0-1,47 0 1,24 0 0,-24 0-1,0 0 1,23-95 0,-46 48-1,93-71 1,-22 23 0,-72 48-1,0-24 1,-188 48 0,-71 23-1,23-47 1,1 23 0,23-23-1,-48 0-15,1 23 15,94-23 1,71-48-1,-23 48 1,-72 0 0,-93 23 0,22 1-1,-46-25 0,0 25 1,-1-24 0,-23-24 0,0 47-1,-118-94 1,71 95 0,-142-25-1,-23-22 1,-1-25 0,1 72-1,-236-48 1,117 71-1,190-24 1,-95 24 0,70 0-1,-46 0 1,-24 0 0,0 0 0,0 0-1,-47 0 1,0 0 0,-1 0-1,1 0 1,189 0 0,-24 0-1,47 0 1,-23 0 0,-95 24-1,165-24-15,1 0 15,-166 23 0,-24-23 1,-23 48 0,71-48-1,-24 0 2,71 0-18,-70 0 16,70 0 1,23 0-1,48 0 1,0 0 0,-24 23-1,0 1 1,-94-24 0,0 47-1,94-23 1,-47-1 0,71 1-1,-1-24 1,25 0 0,-24 23-1,-1 1 1,25-24 0,-48 24-1,47-24 1</inkml:trace>
    </iact:actionData>
  </iact:action>
</iact:actions>
</file>

<file path=ppt/ink/inkAction10.xml><?xml version="1.0" encoding="utf-8"?>
<iact:actions xmlns:iact="http://schemas.microsoft.com/office/powerpoint/2014/inkAction" lengthUnit="cm" timeUnit="ms">
  <inkml:definitions xmlns:inkml="http://www.w3.org/2003/InkML">
    <inkml:context xml:id="ctx0">
      <inkml:inkSource xml:id="inkSrc0">
        <inkml:traceFormat>
          <inkml:channel name="X" type="integer" min="-1920" max="1920" units="cm"/>
          <inkml:channel name="Y" type="integer" max="1080" units="cm"/>
          <inkml:channel name="T" type="integer" max="2.14748E9" units="dev"/>
        </inkml:traceFormat>
        <inkml:channelProperties>
          <inkml:channelProperty channel="X" name="resolution" value="111.30434" units="1/cm"/>
          <inkml:channelProperty channel="Y" name="resolution" value="55.6701" units="1/cm"/>
          <inkml:channelProperty channel="T" name="resolution" value="1" units="1/dev"/>
        </inkml:channelProperties>
      </inkml:inkSource>
      <inkml:timestamp xml:id="ts0" timeString="2020-04-29T22:39:36.515"/>
    </inkml:context>
    <inkml:brush xml:id="br0">
      <inkml:brushProperty name="width" value="0.05292" units="cm"/>
      <inkml:brushProperty name="height" value="0.05292" units="cm"/>
      <inkml:brushProperty name="color" value="#0070C0"/>
    </inkml:brush>
  </inkml:definitions>
  <iact:action type="add" startTime="43352">
    <iact:property name="dataType"/>
    <iact:actionData xml:id="d0">
      <inkml:trace xmlns:inkml="http://www.w3.org/2003/InkML" xml:id="stk0" contextRef="#ctx0" brushRef="#br0">2054 8191 0,'70'0'48,"48"0"-40,-23 0 2,-24 0-5,70 24 3,-23-24 6,189 23 3,-71 1 0,47 0 0,-188-24-1,70 0 0,-94 0 1,23 0 0,-70 0-1</inkml:trace>
    </iact:actionData>
  </iact:action>
  <iact:action type="add" startTime="44085">
    <iact:property name="dataType"/>
    <iact:actionData xml:id="d1">
      <inkml:trace xmlns:inkml="http://www.w3.org/2003/InkML" xml:id="stk1" contextRef="#ctx0" brushRef="#br0">3470 8002 0,'70'0'43,"1"47"-35,-24 1 1,24-48 7,-24 47 1,95 47-16,-71-23 15,-48-24 0,1 48 1,0-95 0,-48 71 97,-70-24-95,46-24-2,1 25-1,-94-1 1,46 47 0,24-70-1,24 23-15,0-23 15</inkml:trace>
    </iact:actionData>
  </iact:action>
  <iact:action type="add" startTime="45744">
    <iact:property name="dataType"/>
    <iact:actionData xml:id="d2">
      <inkml:trace xmlns:inkml="http://www.w3.org/2003/InkML" xml:id="stk2" contextRef="#ctx0" brushRef="#br0">23105 8923 0,'47'0'24,"-23"0"-14,47 0-5,-48 0 7,166 0 5,142 0-1,-119 0 1,260 0 0,71 0-1,-71 0 1,-236 0-1,118 0 1,-95 0-1,-117 0 1,-71 0 0,118 0 0,-71 0-1,94 0 1,-70 0-1,94 0 1,-47 0 0,-71 0 0,141 0-1,-46 0 1,23 0 0,0 0-1,-48 0 1,-46 0-1,-24 0 1,-47 0 0</inkml:trace>
    </iact:actionData>
  </iact:action>
  <iact:action type="add" startTime="55896">
    <iact:property name="dataType"/>
    <iact:actionData xml:id="d3">
      <inkml:trace xmlns:inkml="http://www.w3.org/2003/InkML" xml:id="stk3" contextRef="#ctx0" brushRef="#br0">4838 10009 0,'71'0'48,"-47"0"-39,94 0-1,-24 0 9,-23 0 0,118 0 1,47 0-3,-71 0 2,0 0-16,95 0 15,-48 23 1,-70-23 0,-48 0-2,72 0 2,22 0 0,-140 0-1,-1 0 1,47 0 0,1 0-1,70 0 1,47 0 0,-23 0-1,-71 0 1,-24 0 0,48 0-1,0 0 1,-72 0 0,25 0-1,-24 0 1,23 0 0,0 0-1,-70 0 1,47 0 0,-48 0-1,1 0 1,0 0 0,-1 0 0,24 0-1,-23 0 23,23 0-27,48 0 4,-25 0 1,1 0 0,-47 0-1,-1 0 1,1-23 0,23 23 0,24 0-1,-47 0 17,-1 0-11,1 0-6,-1 0-4</inkml:trace>
    </iact:actionData>
  </iact:action>
</iact:actions>
</file>

<file path=ppt/ink/inkAction11.xml><?xml version="1.0" encoding="utf-8"?>
<iact:actions xmlns:iact="http://schemas.microsoft.com/office/powerpoint/2014/inkAction" lengthUnit="cm" timeUnit="ms">
  <inkml:definitions xmlns:inkml="http://www.w3.org/2003/InkML">
    <inkml:context xml:id="ctx0">
      <inkml:inkSource xml:id="inkSrc0">
        <inkml:traceFormat>
          <inkml:channel name="X" type="integer" min="-1920" max="1920" units="cm"/>
          <inkml:channel name="Y" type="integer" max="1080" units="cm"/>
          <inkml:channel name="T" type="integer" max="2.14748E9" units="dev"/>
        </inkml:traceFormat>
        <inkml:channelProperties>
          <inkml:channelProperty channel="X" name="resolution" value="111.30434" units="1/cm"/>
          <inkml:channelProperty channel="Y" name="resolution" value="55.6701" units="1/cm"/>
          <inkml:channelProperty channel="T" name="resolution" value="1" units="1/dev"/>
        </inkml:channelProperties>
      </inkml:inkSource>
      <inkml:timestamp xml:id="ts0" timeString="2020-04-29T22:39:36.515"/>
    </inkml:context>
    <inkml:brush xml:id="br0">
      <inkml:brushProperty name="width" value="0.05292" units="cm"/>
      <inkml:brushProperty name="height" value="0.05292" units="cm"/>
      <inkml:brushProperty name="color" value="#0070C0"/>
    </inkml:brush>
  </inkml:definitions>
  <iact:action type="add" startTime="12537">
    <iact:property name="dataType"/>
    <iact:actionData xml:id="d0">
      <inkml:trace xmlns:inkml="http://www.w3.org/2003/InkML" xml:id="stk0" contextRef="#ctx0" brushRef="#br0">11069 3210 0,'0'0'1,"118"0"6,0 0 1,165 0 8,-23 0 1,-71 0 0,-95 0-1,-70 0 61,-24 24-68,0 47-1,23 47 0,-23 47 6,0-118 3,0 189 0,0-71 0,24 48-1,-24-142 1,0-24-16,23 24 15,1-24 17,-71-23 92,0-24-117,-24 47 0,-24-47 1,-46 23 7,-1-23 1,1 24 0,-1 0-1,95-1-15,-24-23 15</inkml:trace>
    </iact:actionData>
  </iact:action>
  <iact:action type="add" startTime="14753">
    <iact:property name="dataType"/>
    <iact:actionData xml:id="d1">
      <inkml:trace xmlns:inkml="http://www.w3.org/2003/InkML" xml:id="stk1" contextRef="#ctx0" brushRef="#br0">4390 6893 0,'47'0'60,"24"0"-51,47 0-1,-47 0-1,47 0 8,47 0 2,71 0-17,24 0 18,-48 23-3,24-23 2,-47 0 0,-118 0 0,141 0-1,-47 0 0,48 0 1,-1 0 0,-23 0 0,94 0-1,-23 0 1,23 0-1,0 0 1,-70 0 0,-1 0-1,-47 0 1,95 0 0,-142 0-1,47 0 1,-23 0 0,46 0-1,25 0 1,-1 0 0,1 0-1,-48 0 1,-47 0 0,-47 0-1,-24 0 1,-24 0 0,25 0 158,70 0-166,-48 0 0,25 0-2,-24 0 9,23 0-15,95 0 15,-71 0 1,-71 0 0</inkml:trace>
    </iact:actionData>
  </iact:action>
  <iact:action type="add" startTime="19905">
    <iact:property name="dataType"/>
    <iact:actionData xml:id="d2">
      <inkml:trace xmlns:inkml="http://www.w3.org/2003/InkML" xml:id="stk2" contextRef="#ctx0" brushRef="#br0">2596 9489 0,'48'0'48,"-1"-23"-41,24 23 2,47 0 7,-48 0-15,166 0 16,-94 0-1,94 0 1,24 0 0</inkml:trace>
    </iact:actionData>
  </iact:action>
  <iact:action type="add" startTime="20449">
    <iact:property name="dataType"/>
    <iact:actionData xml:id="d3">
      <inkml:trace xmlns:inkml="http://www.w3.org/2003/InkML" xml:id="stk3" contextRef="#ctx0" brushRef="#br0">3611 9159 0,'24'0'73,"47"71"-65,70-24-1,-46 0 8,46 24 2,48 71-1,-165-142-15,-1 0 15,-23 23 56,-23 24-65,-25 1 0,25-48 7,-1 47 3,-70 0-17,-95 166 17,95-166-1,-1 24 1,-23 23-1,95-47 1</inkml:trace>
    </iact:actionData>
  </iact:action>
  <iact:action type="add" startTime="23105">
    <iact:property name="dataType"/>
    <iact:actionData xml:id="d4">
      <inkml:trace xmlns:inkml="http://www.w3.org/2003/InkML" xml:id="stk4" contextRef="#ctx0" brushRef="#br0">1251 7176 0,'-23'0'14,"70"0"131,24 0-136,-1 0 0,48 0-2,0 0 6,48 0 4,-25 0-17,48 0 17,-24 0-1,236 0 1,-47 0-1,-70 0 1,-96 0 0,-93 0-1,-24 0 1,-1-24-1,-46 24 1</inkml:trace>
    </iact:actionData>
  </iact:action>
  <iact:action type="add" startTime="27081">
    <iact:property name="dataType"/>
    <iact:actionData xml:id="d5">
      <inkml:trace xmlns:inkml="http://www.w3.org/2003/InkML" xml:id="stk5" contextRef="#ctx0" brushRef="#br0">3658 11331 0,'24'0'89,"23"0"-81,71 0-1,-23 0 10,23 0 0,70 0-17,-93 0 17,-72 0 0</inkml:trace>
    </iact:actionData>
  </iact:action>
  <iact:action type="add" startTime="27746">
    <iact:property name="dataType"/>
    <iact:actionData xml:id="d6">
      <inkml:trace xmlns:inkml="http://www.w3.org/2003/InkML" xml:id="stk6" contextRef="#ctx0" brushRef="#br0">4083 11047 0,'0'-23'39,"71"23"-24,-24 0 4,0 71-19,71-48 17,-23 24 0,-24 1 0,-48-25-1,1 1 2,-24 23 71,0-23-82,0-1 2,-24 1-1,-47 23 11,71 24-3,-23-47-15,-24 23 16,23-24-1,-47 25 1</inkml:trace>
    </iact:actionData>
  </iact:action>
  <iact:action type="add" startTime="29337">
    <iact:property name="dataType"/>
    <iact:actionData xml:id="d7">
      <inkml:trace xmlns:inkml="http://www.w3.org/2003/InkML" xml:id="stk7" contextRef="#ctx0" brushRef="#br0">4626 14399 0,'24'0'81,"23"0"-72,24 0-1,94 0 9,-118 0-16,189 24 15,-24-24 1,-23 0-1,-71 0 1,71 0 0,-142 0-1,71 0 1,-23 0-1,23 0 1,-71 0 0,47 0-1,-23 0 1,71 0 0,23-24 0,0 1-1,-47 23 1,47 0-1,-47-24 1,71 24 0,-71 0-1,71-23 1,47 23 0,-94 0 0,23 0-1,-71 0 1,24 0-1,-23 0 1,46 0 0,24 0 0,71 0-1,-94 0 1,-24 0-1,-24 0 1,72 0 0,-1 0-1,24 0 1,-24 0 0,-24 0 0,1 0-1,47 0 1,-48 0 0,-70 0-1,0 0 1,-24 0 0,0 0-1,71 0 1,-94 0 0,0 0 3,-1 0-6,24 0 2,-23 0 34</inkml:trace>
    </iact:actionData>
  </iact:action>
  <iact:action type="add" startTime="33618">
    <iact:property name="dataType"/>
    <iact:actionData xml:id="d8">
      <inkml:trace xmlns:inkml="http://www.w3.org/2003/InkML" xml:id="stk8" contextRef="#ctx0" brushRef="#br0">7741 14352 0,'-23'0'71,"23"-47"-63,0 0 0,0-71 6,0 71 2,0-95 1,0-71 0,0 119-17,0 23 17,0 0 0,0 48-1,94 23 95,1 0-103,70 0 0,-94 0 0,47 23 7,47 1 1,118 23-15,0-47 16,24 71-1,-71-71 1,-47 0 0,-24 0 1,47 0-2,-23 0 0,24 0 0,46 0 1,-188 0-1,94 0 1,0 0-1,-23 0 1,-48 0 0,1 0-1,-24 0 1,-48 0 0,1 0-1,-1 0 2,1 0 114,0 71-125,-24 0 3,23 0 7,1-1-1,-24 1-15,0 0 16,23 23 0,-23-70-1,24-24 0,-24 47 153,0-23-161,0-1 0,0 25 0,0-25 17,0 1-10,0-1 41,-71-23-28,0 0-27,-94 0 16,47 0-2,24 0 2,70 0 0,-23 0 0,-24 0-1,48 0 1,-1 0-1,0 0 1,1 0 16</inkml:trace>
    </iact:actionData>
  </iact:action>
  <iact:action type="add" startTime="41946">
    <iact:property name="dataType"/>
    <iact:actionData xml:id="d9">
      <inkml:trace xmlns:inkml="http://www.w3.org/2003/InkML" xml:id="stk9" contextRef="#ctx0" brushRef="#br0">7765 15273 0,'-24'0'10,"-46"0"-5,46 0 5,-165 23 5,-47-23 2,0 0 0,-189 0 0,-141 0-1,23 0 1,118 0-1,95 0 1,306 0 0,1 0-1,-1 24 1,-23 0 32,23-1-48,-23 24 15,23 1 1,-70 93 0,47 72-1,23 117 1,24-94 0,0-94-1,0 47 1,0-95-1,47 1 1,-47-1-1,0-70 1,24-1 0,-24 1 16,24 0-16,-1-24 16,48 23-16,0-23 1,283 24-18,-95-1 16,-93-23 0,282 0 1,189 0-1,-47 0 2,-236 0-2,-306 0 1,-25 0-1,1 0 34,47 0-33,47-23-1,94-1 1,0-70-17,95-48 17,-142 95 0,-165 23-1,0-23 55,0-47-63,-47-72-1,-47 25 7,47-1-13,-1-23 16,1 70-2,-71-211 2,47 117 0,48 118 0,-24-71-1,23 71 1,0 71 149,1 0-158,-24 0-2,-1 0 2,1 0 4,0 0 5</inkml:trace>
    </iact:actionData>
  </iact:action>
</iact:actions>
</file>

<file path=ppt/ink/inkAction12.xml><?xml version="1.0" encoding="utf-8"?>
<iact:actions xmlns:iact="http://schemas.microsoft.com/office/powerpoint/2014/inkAction" lengthUnit="cm" timeUnit="ms">
  <inkml:definitions xmlns:inkml="http://www.w3.org/2003/InkML">
    <inkml:context xml:id="ctx0">
      <inkml:inkSource xml:id="inkSrc0">
        <inkml:traceFormat>
          <inkml:channel name="X" type="integer" min="-1920" max="1920" units="cm"/>
          <inkml:channel name="Y" type="integer" max="1080" units="cm"/>
          <inkml:channel name="T" type="integer" max="2.14748E9" units="dev"/>
        </inkml:traceFormat>
        <inkml:channelProperties>
          <inkml:channelProperty channel="X" name="resolution" value="111.30434" units="1/cm"/>
          <inkml:channelProperty channel="Y" name="resolution" value="55.6701" units="1/cm"/>
          <inkml:channelProperty channel="T" name="resolution" value="1" units="1/dev"/>
        </inkml:channelProperties>
      </inkml:inkSource>
      <inkml:timestamp xml:id="ts0" timeString="2020-04-29T22:39:36.515"/>
    </inkml:context>
    <inkml:brush xml:id="br0">
      <inkml:brushProperty name="width" value="0.05292" units="cm"/>
      <inkml:brushProperty name="height" value="0.05292" units="cm"/>
      <inkml:brushProperty name="color" value="#0070C0"/>
    </inkml:brush>
  </inkml:definitions>
  <iact:action type="add" startTime="6369">
    <iact:property name="dataType"/>
    <iact:actionData xml:id="d0">
      <inkml:trace xmlns:inkml="http://www.w3.org/2003/InkML" xml:id="stk0" contextRef="#ctx0" brushRef="#br0">6089 13904 0,'71'23'46,"-24"-23"-37,24 0 0,0 0-3,0 0 5,70 48 6,1-48-1,-71 23 1,141 1 0,-47-24 0,24 0-1,-94 0 1,-48 0-1,-24 0 1,1 0 33</inkml:trace>
    </iact:actionData>
  </iact:action>
  <iact:action type="add" startTime="11856">
    <iact:property name="dataType"/>
    <iact:actionData xml:id="d1">
      <inkml:trace xmlns:inkml="http://www.w3.org/2003/InkML" xml:id="stk1" contextRef="#ctx0" brushRef="#br0">6656 15013 0,'23'0'28,"25"0"-21,-1 0 6,24 0 0,-1 0 4,48 0-1,-23 0 1,-48 0-1,118 0 1,-47 0 0,24 0-1,-24 0 1,-71 0 0,47 0-1,1 0 1,-24 0 0,23 0-1,0 0 1,1 0 0,23 0-1,-71 0 1,24 0 0,-24 0-1,24 0 1,47 0 0,-24 0-1,-23 0 1,23 0 0,-23 0-1,-47 0 1,47 0 0,117 0-1,-117 0 1,0 0-1,0 0 1,-24 0 0,24 0 0,-24 0-1,95 0 1,-72 0-1,-46 0 1,47 0 0,0 0 0,-24 0-1,24 0 1,-48 0 0,48 0-1,23 0 1,1 0 0,46 0-1,-70 0 1,-47 0-1</inkml:trace>
    </iact:actionData>
  </iact:action>
  <iact:action type="add" startTime="40468">
    <iact:property name="dataType"/>
    <iact:actionData xml:id="d2">
      <inkml:trace xmlns:inkml="http://www.w3.org/2003/InkML" xml:id="stk2" contextRef="#ctx0" brushRef="#br0">10762 14848 0,'47'0'125,"1"0"-116,-1 0 6,0 0 1,-23 0 1</inkml:trace>
    </iact:actionData>
  </iact:action>
  <iact:action type="add" startTime="41783">
    <iact:property name="dataType"/>
    <iact:actionData xml:id="d3">
      <inkml:trace xmlns:inkml="http://www.w3.org/2003/InkML" xml:id="stk3" contextRef="#ctx0" brushRef="#br0">10880 14683 0,'0'47'105,"-47"-23"-89,47-1-3,-24-23 3,-23 24 1,0-1-16,23 1 15,-23 0 1,24-24 6,-1 47 171,24-24-159,0 1-32,24 0 9,46 23 4,1 0 1,24-23-1</inkml:trace>
    </iact:actionData>
  </iact:action>
</iact:actions>
</file>

<file path=ppt/ink/inkAction13.xml><?xml version="1.0" encoding="utf-8"?>
<iact:actions xmlns:iact="http://schemas.microsoft.com/office/powerpoint/2014/inkAction" lengthUnit="cm" timeUnit="ms">
  <inkml:definitions xmlns:inkml="http://www.w3.org/2003/InkML">
    <inkml:context xml:id="ctx0">
      <inkml:inkSource xml:id="inkSrc0">
        <inkml:traceFormat>
          <inkml:channel name="X" type="integer" min="-1920" max="1920" units="cm"/>
          <inkml:channel name="Y" type="integer" max="1080" units="cm"/>
          <inkml:channel name="T" type="integer" max="2.14748E9" units="dev"/>
        </inkml:traceFormat>
        <inkml:channelProperties>
          <inkml:channelProperty channel="X" name="resolution" value="111.30434" units="1/cm"/>
          <inkml:channelProperty channel="Y" name="resolution" value="55.6701" units="1/cm"/>
          <inkml:channelProperty channel="T" name="resolution" value="1" units="1/dev"/>
        </inkml:channelProperties>
      </inkml:inkSource>
      <inkml:timestamp xml:id="ts0" timeString="2020-04-29T22:39:36.515"/>
    </inkml:context>
    <inkml:brush xml:id="br0">
      <inkml:brushProperty name="width" value="0.05292" units="cm"/>
      <inkml:brushProperty name="height" value="0.05292" units="cm"/>
      <inkml:brushProperty name="color" value="#0070C0"/>
    </inkml:brush>
  </inkml:definitions>
  <iact:action type="add" startTime="4798">
    <iact:property name="dataType"/>
    <iact:actionData xml:id="d0">
      <inkml:trace xmlns:inkml="http://www.w3.org/2003/InkML" xml:id="stk0" contextRef="#ctx0" brushRef="#br0">16473 7011 0,'0'0'1,"-70"-24"6,22 24 6,-46-47-11,23 47 14,-47-24 0,-23-23 0,-72-47 1,119 47-1,-95-95 1,47 24 0,1-71 0,70 71-17,-23-71 16,46 0 1,48-23-1,0 47 2,71-71-2,-24 117 1,1-46-1,117 0 1,-24 94 0,48-23-1,165-95 1,71 24-1,71 47 1,23-24 0,0 95 0,48-24-1,93 47 1,-22 24 0,-379-47-17,237 47 17,-119 0-1,-164 0 0,-72-23 1,72 23 0,-142 0-1,70 0 1,-46 0-17,117 0 17,-47 0-1,24 23 1,-24-23 0,0 0 0,-23 24-1,-48 23 1,72 24 0,-25-24-1,1 47 1,-95-46-1,95 117 1,-95-71 0,-47 72 1,0 22-2,0-140-15,0 164 15,0-94 0,-95 118 1,25-71-1,46-94 1,0 0-1,24 0 1,-47 0 0,47-48-1,0 48 1,0 0-1,0-24 1,0 24 0,-47 47-1,0-24 1,-142 119 0,0-48-1,0 0 2,-23-70-2,-24 23 1,118-24-1,-94 24 1,-48 0 0,24-23-1,0 23 1,0-95-1,71 48 1,70-71-17,-164 47 17,23 1-1,71-25 1,-95 24 0,0 1-1,1-1 1,164-24-17,-23 1 17,-70-24-1,22 24 1,-70-24-1,-23 0 1,-24 0 0,70 0 0,48 0 0,-47 0-1,46 0 1,72 0-1,-213-48 1,142 1 0,47 24 0,23-1-1,-23 0 1,24 1 1,47-48-3,47 47 2,-24 1 0,1-1-1,-1-47 1,0 24 0,1 24-1,-1-25 1,24-23 0,-23 48-1,23-48 1,0 24 0,0 23 2,-24-23-5,24-24 3,0 48 0,-24-72 0,1 48 0,23-24-1,0 24 1,-24 0 0</inkml:trace>
    </iact:actionData>
  </iact:action>
  <iact:action type="add" startTime="8943">
    <iact:property name="dataType"/>
    <iact:actionData xml:id="d1">
      <inkml:trace xmlns:inkml="http://www.w3.org/2003/InkML" xml:id="stk1" contextRef="#ctx0" brushRef="#br0">25158 9206 0,'0'0'1,"-70"0"10,-1 0 6,47 0-4,-47 0-12,1 0 15,-48 0 2,23 0-1,72 0 0,-1 0-1,-23 0 0,23 24 1,1 23-1,-1 0 1,24 24 0,0-24-1,0 48 4,0-72-5,0 1 0,0 23-14,24 0 14,23 24 2,47 0 0,24 71-1,-71-95 1,24-24 0,-47 1-1,23-24 1,24 0 0,0 0 0,-48 0-1,1 24 1,47-24 0,-24 0 0,71-24 0,-71-47-1,0 24 1,-23-24 0,-1 0-1,-23 0 1,0 48-1,0-24 1,0-24 0,0 24-1,-47-1 1,0 25 0,0-24-1,0 23 0,-1 0 1,-22 1 0,-1-1-1,24 24 1,-1-71 0,1 48-1,24 23 2,-72-24-2</inkml:trace>
    </iact:actionData>
  </iact:action>
</iact:actions>
</file>

<file path=ppt/ink/inkAction14.xml><?xml version="1.0" encoding="utf-8"?>
<iact:actions xmlns:iact="http://schemas.microsoft.com/office/powerpoint/2014/inkAction" lengthUnit="cm" timeUnit="ms">
  <inkml:definitions xmlns:inkml="http://www.w3.org/2003/InkML">
    <inkml:context xml:id="ctx0">
      <inkml:inkSource xml:id="inkSrc0">
        <inkml:traceFormat>
          <inkml:channel name="X" type="integer" min="-1920" max="1920" units="cm"/>
          <inkml:channel name="Y" type="integer" max="1080" units="cm"/>
          <inkml:channel name="T" type="integer" max="2.14748E9" units="dev"/>
        </inkml:traceFormat>
        <inkml:channelProperties>
          <inkml:channelProperty channel="X" name="resolution" value="111.30434" units="1/cm"/>
          <inkml:channelProperty channel="Y" name="resolution" value="55.6701" units="1/cm"/>
          <inkml:channelProperty channel="T" name="resolution" value="1" units="1/dev"/>
        </inkml:channelProperties>
      </inkml:inkSource>
      <inkml:timestamp xml:id="ts0" timeString="2020-04-29T22:39:36.515"/>
    </inkml:context>
    <inkml:brush xml:id="br0">
      <inkml:brushProperty name="width" value="0.05292" units="cm"/>
      <inkml:brushProperty name="height" value="0.05292" units="cm"/>
      <inkml:brushProperty name="color" value="#0070C0"/>
    </inkml:brush>
  </inkml:definitions>
  <iact:action type="add" startTime="2875">
    <iact:property name="dataType"/>
    <iact:actionData xml:id="d0">
      <inkml:trace xmlns:inkml="http://www.w3.org/2003/InkML" xml:id="stk0" contextRef="#ctx0" brushRef="#br0">2360 7412 0,'0'0'0,"-47"-71"20,0 71-20,-142-23 16,0 23 2,24 0-2,71 0 0,-1 0 1,48 70-1,0 1 1,47 47 0,0 118 0,24-70 0,212 93 0,23 95-1,-70-141 0,-118-72 1,-24-70 0,-47 24 0,0-24-1,-260 94 1,-23-94-1,118-24 1,-95 0 0,48 71-1,23-47 1,48 23 0,93-70 0,48 23 0,0 71-1,48-23 0,164 117 0,-23-23 1,47 71-1,-47-95 1,-189-142 0,0 1 29,0 47-25,0-48-4,23 1-1,1 141 1,-1-70-16,-23-25 15,0 96 0,0-1 1,-70-23-1,-119 70 2,-24 1-2,48 70 0,71-47 1,47 24-1,47-72 1,0 72 0,0 23-1,141-94 1,190 212 0,-119-259 0,0 47-1,24-47 1,-118-72 0,0-46-1,-70 23 1,70 0-1,-71-47 1,118 71 0,-47-47 0</inkml:trace>
    </iact:actionData>
  </iact:action>
</iact:actions>
</file>

<file path=ppt/ink/inkAction2.xml><?xml version="1.0" encoding="utf-8"?>
<iact:actions xmlns:iact="http://schemas.microsoft.com/office/powerpoint/2014/inkAction" lengthUnit="cm" timeUnit="ms">
  <inkml:definitions xmlns:inkml="http://www.w3.org/2003/InkML">
    <inkml:context xml:id="ctx0">
      <inkml:inkSource xml:id="inkSrc0">
        <inkml:traceFormat>
          <inkml:channel name="X" type="integer" min="-1920" max="1920" units="cm"/>
          <inkml:channel name="Y" type="integer" max="1080" units="cm"/>
          <inkml:channel name="T" type="integer" max="2.14748E9" units="dev"/>
        </inkml:traceFormat>
        <inkml:channelProperties>
          <inkml:channelProperty channel="X" name="resolution" value="111.30434" units="1/cm"/>
          <inkml:channelProperty channel="Y" name="resolution" value="55.6701" units="1/cm"/>
          <inkml:channelProperty channel="T" name="resolution" value="1" units="1/dev"/>
        </inkml:channelProperties>
      </inkml:inkSource>
      <inkml:timestamp xml:id="ts0" timeString="2020-04-29T22:57:13.598"/>
    </inkml:context>
    <inkml:brush xml:id="br0">
      <inkml:brushProperty name="width" value="0.05292" units="cm"/>
      <inkml:brushProperty name="height" value="0.05292" units="cm"/>
      <inkml:brushProperty name="color" value="#FF0000"/>
    </inkml:brush>
  </inkml:definitions>
  <iact:action type="add" startTime="8590">
    <iact:property name="dataType"/>
    <iact:actionData xml:id="d0">
      <inkml:trace xmlns:inkml="http://www.w3.org/2003/InkML" xml:id="stk0" contextRef="#ctx0" brushRef="#br0">11329 1912 0,'23'0'57,"24"0"-43,-23 0-6,23 0 1,71 0 8,-23 0 0,-25-24 0,25 24-1,23 0 1,71 0-1,-71 0 1,47 0 0,-47 0-1,71 0 2,-24 0-2,-94 0 0,23 0 1,-23 0 0,70 0-1,-46 0 1,23 0 0,71 0-1,-24 0 1,-94 24 0,-48-24-1</inkml:trace>
    </iact:actionData>
  </iact:action>
  <iact:action type="add" startTime="9478">
    <iact:property name="dataType"/>
    <iact:actionData xml:id="d1">
      <inkml:trace xmlns:inkml="http://www.w3.org/2003/InkML" xml:id="stk1" contextRef="#ctx0" brushRef="#br0">13783 1558 0,'24'0'129,"46"47"-121,-22 0 5,22 48 4,143 94-1,-48-48 1,-71-23-16,1-71 15,-48 119 1,0-119 0,-47-24 108,0 25-117,-47-25 0,23-23 0,24 24-1,-47-1 3,-47 48 7,-24-47-1,23 47 1,25-24 0,46-23-1,0-24 1,24 23 16</inkml:trace>
    </iact:actionData>
  </iact:action>
  <iact:action type="add" startTime="12678">
    <iact:property name="dataType"/>
    <iact:actionData xml:id="d2">
      <inkml:trace xmlns:inkml="http://www.w3.org/2003/InkML" xml:id="stk2" contextRef="#ctx0" brushRef="#br0">11871 9985 0,'48'0'47,"-1"0"-38,-24 0-1,72 0-1,-24 0 5,47 0 5,-24 47 0,142-47-1,-24 24 1,1 0-15,-95-24 13,94 23 1,-94-23 1,-94 0-1,23 0 1,-23 0 0,23 0 52,0 0-60,-23 24-1,-1-24 7,1 0 98,47 23-97,-48-23-8,24 0 4,48 24 5,-72-24-1</inkml:trace>
    </iact:actionData>
  </iact:action>
  <iact:action type="add" startTime="13606">
    <iact:property name="dataType"/>
    <iact:actionData xml:id="d3">
      <inkml:trace xmlns:inkml="http://www.w3.org/2003/InkML" xml:id="stk3" contextRef="#ctx0" brushRef="#br0">13476 9560 0,'24'0'39,"-1"0"-31,25 0 0,46 24 8,-47-1-15,118 95 16,-23 119-1,-48-167 1,-46 25 0,-25-1-1,24-94 1,1 47 0,-48-23 0,-24-24 104,-23 24-112,0-1-1,-71 48 3,47-47 6,24-1-16,-95 95 15,95-94 0,23-1 1,-23 1 0</inkml:trace>
    </iact:actionData>
  </iact:action>
</iact:actions>
</file>

<file path=ppt/ink/inkAction3.xml><?xml version="1.0" encoding="utf-8"?>
<iact:actions xmlns:iact="http://schemas.microsoft.com/office/powerpoint/2014/inkAction" lengthUnit="cm" timeUnit="ms">
  <inkml:definitions xmlns:inkml="http://www.w3.org/2003/InkML">
    <inkml:context xml:id="ctx0">
      <inkml:inkSource xml:id="inkSrc0">
        <inkml:traceFormat>
          <inkml:channel name="X" type="integer" min="-1920" max="1920" units="cm"/>
          <inkml:channel name="Y" type="integer" max="1080" units="cm"/>
          <inkml:channel name="T" type="integer" max="2.14748E9" units="dev"/>
        </inkml:traceFormat>
        <inkml:channelProperties>
          <inkml:channelProperty channel="X" name="resolution" value="111.30434" units="1/cm"/>
          <inkml:channelProperty channel="Y" name="resolution" value="55.6701" units="1/cm"/>
          <inkml:channelProperty channel="T" name="resolution" value="1" units="1/dev"/>
        </inkml:channelProperties>
      </inkml:inkSource>
      <inkml:timestamp xml:id="ts0" timeString="2020-04-29T22:39:36.515"/>
    </inkml:context>
    <inkml:brush xml:id="br0">
      <inkml:brushProperty name="width" value="0.05292" units="cm"/>
      <inkml:brushProperty name="height" value="0.05292" units="cm"/>
      <inkml:brushProperty name="color" value="#0070C0"/>
    </inkml:brush>
  </inkml:definitions>
  <iact:action type="add" startTime="17685">
    <iact:property name="dataType"/>
    <iact:actionData xml:id="d0">
      <inkml:trace xmlns:inkml="http://www.w3.org/2003/InkML" xml:id="stk0" contextRef="#ctx0" brushRef="#br0">11989 7648 0,'0'24'40,"0"-1"-32,0 95 1,0-23-1,0-1 6,0-47-13,0 119 15,0-1 0,0 47 1,24-46-1,-24-1 1,0-71 0,24 1 0,-24 23-1,0 0 1,0 23-1,0 95 1,0-165 0,0-24-1,0 48 1,0-71-1,0 46 1,47 25 0,-24-24-1,-23-24 1</inkml:trace>
    </iact:actionData>
  </iact:action>
  <iact:action type="add" startTime="18509">
    <iact:property name="dataType"/>
    <iact:actionData xml:id="d1">
      <inkml:trace xmlns:inkml="http://www.w3.org/2003/InkML" xml:id="stk1" contextRef="#ctx0" brushRef="#br0">11329 9584 0,'0'0'1,"47"0"15,0 0 5,0 0-5,118 47 1,-117 0-17,164 142 16,0 24 1,-141-143 0,24-22 0,-95-25-1,23-23 1,1 0 33,23 0 34,-23 0-76,23-47 0,-24 23 9,25 1-1,46-95 1,71-118-15,48 23 13,-25 1 2,-46 70-1,-48 48 1</inkml:trace>
    </iact:actionData>
  </iact:action>
  <iact:action type="add" startTime="19358">
    <iact:property name="dataType"/>
    <iact:actionData xml:id="d2">
      <inkml:trace xmlns:inkml="http://www.w3.org/2003/InkML" xml:id="stk2" contextRef="#ctx0" brushRef="#br0">14633 8002 0,'0'71'30,"23"47"-21,-23 0-1,0 47 1,0-94 7,0-24-16,24 213 17,-24-71 0,0 71-1,0-24 1,23-71 0,1-24 0,0-22-1,-1-72 1,-23 47 1,24-47-3,-1 1 2</inkml:trace>
    </iact:actionData>
  </iact:action>
  <iact:action type="add" startTime="20054">
    <iact:property name="dataType"/>
    <iact:actionData xml:id="d3">
      <inkml:trace xmlns:inkml="http://www.w3.org/2003/InkML" xml:id="stk3" contextRef="#ctx0" brushRef="#br0">13901 9560 0,'0'0'3,"24"0"26,70 47-2,-70-23-26,23 47 16,71 23-1,0 48 1,-47-95 0,-48 0-1,1-23 0,-1 0 18,-23-1-17,71 48-15,0-24 14,-47-47 84,46 0-91,-22 0-1,-25 0 7,1 0 1,70-23 1,-23-25-1,-24 48 1,0-23 0,1-1-1,46-23 1,24-24-16,71-47 15,-48-24 2,-117 142-2,70-70 0,24-1 1,-47 0-1,47 0 1,-71 48-1</inkml:trace>
    </iact:actionData>
  </iact:action>
  <iact:action type="add" startTime="27749">
    <iact:property name="dataType"/>
    <iact:actionData xml:id="d4">
      <inkml:trace xmlns:inkml="http://www.w3.org/2003/InkML" xml:id="stk4" contextRef="#ctx0" brushRef="#br0">6915 10056 0,'-47'0'64,"0"0"-56,-71-24 4,47 1 4,-71-1 1,-117-23-15,94 23 12,-1 1 3,-93-48 0,23 71-1,71 0 1,-24 0-1,71 0 1,-24 0-1,1 23 1,46 1 0,24 0 0,48-24-1,-24 0 1,23 23-1,-23 25 2,-48 22-1,95-22-1,-47 93 0,47 1 0,0-71 1,0 47 0,24-48 0,-1-22-1,72 23 1,-72-1 0,119 25 0,-24-48-1,24-23 1,-24 23 0,-71-47-1,24 0 1,23 23-1,71 1 1,0 0 0,1-1-1,-1-23 1,24 0 0,47 47-1,-24-47 3,142 0-4,-212 0 1,94 0 1,-47 0 0,-1 0-1,-70 0 1,-23 0 0,70 0-1,-118 0 1,48 0 0,-25 0-1,1 0 1,0 0 0,23 0-1,-94-23 1,48 23-1,-1 0 1,24 0 0,-24-47-1,-24 47 1,48-24 0,-24 0-1,-23-23 1,23 24 0,0-119-1,-47 118 1,0-94 0,0 71-1,0-24 1,-23-23 0,-1 23 0,-47-23-1,-23-1 1,47 24-1,-95 24 1,-23 24 0,0-25-1,-48 25 1,-93-48 0,93 47-1,72 24 1,-25 0 0,25-23-1,94 23 1,-1 0-1,-46 0 1,47 0 0,-24 0-1,0-24 1,47 24 0,-23 0 0</inkml:trace>
    </iact:actionData>
  </iact:action>
</iact:actions>
</file>

<file path=ppt/ink/inkAction4.xml><?xml version="1.0" encoding="utf-8"?>
<iact:actions xmlns:iact="http://schemas.microsoft.com/office/powerpoint/2014/inkAction" lengthUnit="cm" timeUnit="ms">
  <inkml:definitions xmlns:inkml="http://www.w3.org/2003/InkML">
    <inkml:context xml:id="ctx0">
      <inkml:inkSource xml:id="inkSrc0">
        <inkml:traceFormat>
          <inkml:channel name="X" type="integer" min="-1920" max="1920" units="cm"/>
          <inkml:channel name="Y" type="integer" max="1080" units="cm"/>
          <inkml:channel name="T" type="integer" max="2.14748E9" units="dev"/>
        </inkml:traceFormat>
        <inkml:channelProperties>
          <inkml:channelProperty channel="X" name="resolution" value="111.30434" units="1/cm"/>
          <inkml:channelProperty channel="Y" name="resolution" value="55.6701" units="1/cm"/>
          <inkml:channelProperty channel="T" name="resolution" value="1" units="1/dev"/>
        </inkml:channelProperties>
      </inkml:inkSource>
      <inkml:timestamp xml:id="ts0" timeString="2020-04-29T22:39:36.515"/>
    </inkml:context>
    <inkml:brush xml:id="br0">
      <inkml:brushProperty name="width" value="0.05292" units="cm"/>
      <inkml:brushProperty name="height" value="0.05292" units="cm"/>
      <inkml:brushProperty name="color" value="#0070C0"/>
    </inkml:brush>
  </inkml:definitions>
  <iact:action type="add" startTime="8355">
    <iact:property name="dataType"/>
    <iact:actionData xml:id="d0">
      <inkml:trace xmlns:inkml="http://www.w3.org/2003/InkML" xml:id="stk0" contextRef="#ctx0" brushRef="#br0">15411 11850 0,'24'-47'17,"0"23"-3,23-70-6,-47-119 9,23 24-1,-23-47 1,0-70 0,-212-119 0,-24 71-1,-24 70 1,72 143 0,22 93-1,-22 1 1,-72 24 0,142 23-1,-47 0 0,-236 0 1,-1-71 0,25 47-1,212 24 1,-71 0 0,0 0-1,23 0 1,72 0 0,-95 189-1,94 47 1,48 47 0,-1 71-1,1 1 1,23-25 0,24 0-1,0 1 1,47-48 0,0 1-1,47-1 1,71 0 0,0-47-1,47-47 1,-23 23-1,94 1 1,0-95 0,23-47 0,-70-24-1,-95-23 1,1-24 0,23 0-1,23 0 1,-23 0 0,71-95-1,0 48 1,47-95 0,-118 71-16,71 24 14,-24-71 2,47 24 0,-46-48-1,93-47 1,-117 48 0,-95-25-1,-23 25 1,-24-72 0,0 95-1,0 24 1,0-24 0,0-71 0,0 47-1,0 48 1,0-24-1,0 23 1,0-23 0,-24 71-1,24-47 1,-24 23 0,-23-23-1,47 46 2</inkml:trace>
    </iact:actionData>
  </iact:action>
  <iact:action type="add" startTime="11060">
    <iact:property name="dataType"/>
    <iact:actionData xml:id="d1">
      <inkml:trace xmlns:inkml="http://www.w3.org/2003/InkML" xml:id="stk1" contextRef="#ctx0" brushRef="#br0">18598 7223 0,'-24'24'47,"24"-1"-39,-24 1 0,24 47 0,0-24 5,-70 48-11,-1-1 13,24 118 1,23 72 2,24-119-2,0 24 1,189-24-1,-48-23 1,1-48 0,-48-47-1,72-23 1,-96-1-1,119 1 1,-71-24 0,95 0 0,-72 0-1,-46 0 0,46 0 1,1 0-1,47 0 2,141-24-2,-70-46 1,-1-25-1,-46 24 1,46 1 0,48-25-1,-47 48 1,-72 23 0,-22-23-17,211-71 16,24 47 1,24 0 0,-142 1-1,24-1 1,-260 47 0,24-23-1,-47 23 1,-1 1 0,-23-1-1,24-23 2,0-24-2,-24 0 1,0-23-1,0 0 1,0 46-1,0 1 1,0-47 0,-95-48 0,-94 71 0,1 24 1,70 23-4,47 24 3,-637 0 0,165 0-1,24 0 1,141 0 0,48 0-1,94 0 1,-24 24 0,1 0 0,46 23-1,1 0 1,47 24-1,23-24 1,0-23 0,-94 70-1,118-70 1,95-24 0</inkml:trace>
    </iact:actionData>
  </iact:action>
  <iact:action type="add" startTime="21747">
    <iact:property name="dataType"/>
    <iact:actionData xml:id="d2">
      <inkml:trace xmlns:inkml="http://www.w3.org/2003/InkML" xml:id="stk2" contextRef="#ctx0" brushRef="#br0">27141 12511 0,'0'47'40,"71"71"-32,-48-23 0,1-1-1,23 0 1,-47 25 3,71 69 6,-24-22 0,-23-143-1</inkml:trace>
    </iact:actionData>
  </iact:action>
  <iact:action type="add" startTime="22355">
    <iact:property name="dataType"/>
    <iact:actionData xml:id="d3">
      <inkml:trace xmlns:inkml="http://www.w3.org/2003/InkML" xml:id="stk3" contextRef="#ctx0" brushRef="#br0">30303 12015 0,'24'24'39,"0"23"-30,23 24 0,-24 47 8,25 24 0,22 23-15,25 71 13,-72-142 1,25-23 1,-1-24-1,-24 1 1,-23-25 106</inkml:trace>
    </iact:actionData>
  </iact:action>
</iact:actions>
</file>

<file path=ppt/ink/inkAction5.xml><?xml version="1.0" encoding="utf-8"?>
<iact:actions xmlns:iact="http://schemas.microsoft.com/office/powerpoint/2014/inkAction" lengthUnit="cm" timeUnit="ms">
  <inkml:definitions xmlns:inkml="http://www.w3.org/2003/InkML">
    <inkml:context xml:id="ctx0">
      <inkml:inkSource xml:id="inkSrc0">
        <inkml:traceFormat>
          <inkml:channel name="X" type="integer" min="-1920" max="1920" units="cm"/>
          <inkml:channel name="Y" type="integer" max="1080" units="cm"/>
          <inkml:channel name="T" type="integer" max="2.14748E9" units="dev"/>
        </inkml:traceFormat>
        <inkml:channelProperties>
          <inkml:channelProperty channel="X" name="resolution" value="111.30434" units="1/cm"/>
          <inkml:channelProperty channel="Y" name="resolution" value="55.6701" units="1/cm"/>
          <inkml:channelProperty channel="T" name="resolution" value="1" units="1/dev"/>
        </inkml:channelProperties>
      </inkml:inkSource>
      <inkml:timestamp xml:id="ts0" timeString="2020-04-29T22:39:36.515"/>
    </inkml:context>
    <inkml:brush xml:id="br0">
      <inkml:brushProperty name="width" value="0.05292" units="cm"/>
      <inkml:brushProperty name="height" value="0.05292" units="cm"/>
      <inkml:brushProperty name="color" value="#FF0000"/>
    </inkml:brush>
  </inkml:definitions>
  <iact:action type="add" startTime="11274">
    <iact:property name="dataType"/>
    <iact:actionData xml:id="d0">
      <inkml:trace xmlns:inkml="http://www.w3.org/2003/InkML" xml:id="stk0" contextRef="#ctx0" brushRef="#br0">7859 11213 0,'0'0'1,"-23"0"7,-48-24-1,-23 24 1,-48 0 7,0 0 1,-141 0 1,212 0-1,-235 24 1,-190 46-1,-23 72 1,-24-24-1,71 0 1,47 0 0,118 24 0,95-1-1,94 96 1,47-1-1,47 94 1,24 1 0,0-1-1,71 48 1,118 47 0,23 0-1,24-48 1,95 1 0,46-24-1,25 0 1,-48-118 0,0 0-1,-48-47 1,119 24 0,-165-72 0,-95-70-1,118 23 1,142 24 0,-165-23-1,47-48 1,23 47-1,0-46 1,-23-48 0,47 0-1,-23 0 1,235 0 0,-212 0 0,-47 0-1,70 0 1,-188 0 0,260-24-1,282-94 1,-282 24-1,-95-1 1,-142 1 0,0-24-1,24-24 1,24-165 0,-166 71 0,-46 24-1,-48 94 1,47-71 0,71-47-1,-71-95 1,-47 48 0,0 23-1,-24 72 1,-23-119 0,-94-165-1,-1 165 1,-23 0 0,0 71-1,-1 23 1,-22-23-1,-25-47 1,24 47 0,-70-71-1,-1 95 1,24-1 0,-47 71 0,-24 1-1,142 94-15,-71-24 15,118 47 1,-472 1-1,118 23 1,-24 0 0,119 0-1,-24 0 1,47 0 0,70 0-1,119 0 1,71 0 0,-48 0-1,-23 0 1,47 0 0,-71 0-1,0 0 1,48 23 0,94 1-1,-1-24 1,1 0 80,24 0-81</inkml:trace>
    </iact:actionData>
  </iact:action>
  <iact:action type="add" startTime="20147">
    <iact:property name="dataType"/>
    <iact:actionData xml:id="d1">
      <inkml:trace xmlns:inkml="http://www.w3.org/2003/InkML" xml:id="stk1" contextRef="#ctx0" brushRef="#br0">14491 17161 0,'0'0'2,"-24"0"11,-70 24-12,23-24 15,-23 24 0,47-24 1,23 0 16,-23 23-16,118-23 68,-24 0-78,47 0 2,142 0 7,-47 0 1,-47 0-1,-1 0 1,24 0 0,-94 0-1,-47 0 1,-119 0 123,25 0-132,-48 0 0,-48 0 2,48 0-9,-47 0 15,47 0 0,47 0 1,48 0 0,-24 0 0,23 0 0,-23 0-1,23 0 0,95 0 72,71 0-79,-1 0-1,-94 0 0,48 0-1,-1 0 7,119-23 3,-48 23 0,-118 0-1,24 0 0,-24 0 1</inkml:trace>
    </iact:actionData>
  </iact:action>
  <iact:action type="add" startTime="25538">
    <iact:property name="dataType"/>
    <iact:actionData xml:id="d2">
      <inkml:trace xmlns:inkml="http://www.w3.org/2003/InkML" xml:id="stk2" contextRef="#ctx0" brushRef="#br0">14727 12558 0,'-24'0'90,"-23"0"-81,0 0-1,23 0-3,-46 0 7,-1 47 6,0-23-1,0 0-1,24-24 16,23 0-15,48 0 105,0 0-110,46 0 4,-22 0-16,93 0 17,-46 0 0,-1 0-1,118 0 0,48 0 1,-48 0 0,-70 0-1,-71 0 1,-48 0 0,25 0-1,-72 0 109,0 0-118,-141 23 1,71-23 2,23 0 7,-23 0-16,-119 0 15,72 0 1,23 0-1,70 0 1,25 0 0,-1 0 0,-23 24-1,23-24 1,1 0-1</inkml:trace>
    </iact:actionData>
  </iact:action>
  <iact:action type="add" startTime="28811">
    <iact:property name="dataType"/>
    <iact:actionData xml:id="d3">
      <inkml:trace xmlns:inkml="http://www.w3.org/2003/InkML" xml:id="stk3" contextRef="#ctx0" brushRef="#br0">32286 11874 0,'0'-71'31,"-71"0"-23,0-23 0,24 23 12,-47-24-19,-24-46 16,-71-25-1,0 72 1,24 47 0,70 0-1,-164 47 0,-24-48 1,47 48 0,0 0-1,0 0 1,0 24-1,47 23 1,-47 95 0,-24 94 0,142 0 0,-23 118-1,46 213 1,24 23-1,71-71 1,0-118 0,0-117-1,0-48 1,118-71 0,0 0-1,95 0 1,-72-23 0,25-48-1,70 48 1,141 23 0,-141-117-1,-23-1 2,23-47-2,0 0 0,0 0 1,0 0 0,23-47-1,-70-24 1,47-24 0,-24 1-1,24-1 1,166-211 0,-119 70-1,-47 23 1,-71 1 0,-47 23 0,-24-47-1,24-24 1,-70 48-16,-25 70 2,-23 24 5,0 0 0,0 23 0,0 1 0,0 70 1,0-70-2,-47 0 1,23 46 0,1-46 0,-48 23 0,47 0 24,-117-94-31,70 71 15,-94-119 1,23 72 0,71 93 0,-47 1-1,-47 0 1,-47 0 0,47-24-1,-119 47 1,48-23 0,118 23-1,-259-46 0,46 22 1,166 25 0</inkml:trace>
    </iact:actionData>
  </iact:action>
  <iact:action type="add" startTime="31371">
    <iact:property name="dataType"/>
    <iact:actionData xml:id="d4">
      <inkml:trace xmlns:inkml="http://www.w3.org/2003/InkML" xml:id="stk4" contextRef="#ctx0" brushRef="#br0">26999 1723 0,'0'0'1,"-141"-24"5,93 24 11,-117-23 0,-354-48 0,-142 47-1,-118 24 1,24 0 0,47 0-1,47 0 1,119 0-1,22 0 1,284 0-16,-212 48 15,23-1 0,0 24 1,24-24 0,47 0 0,95 24-1,-1-24 1,0 0-1,166 1 1,47 22 0,0-22-1,47-1 1,0 94 0,141 48-1,166-71 1,-47 24 0,23-118 0,212-1-1,143-23 1,22 0 0,-22 0-1,-96 0 1,-70-23-1,-23-48 1,282-24 0,-259 48-1,-47-71 1,-47 24 0,-213 23-1,24 0 1,-24-23 0,0 23-1,0-24 1,-47 48 0,0-47-1,48 23 1,46-47 0,-70 47-1,-95 24 1</inkml:trace>
    </iact:actionData>
  </iact:action>
  <iact:action type="add" startTime="33570">
    <iact:property name="dataType"/>
    <iact:actionData xml:id="d5">
      <inkml:trace xmlns:inkml="http://www.w3.org/2003/InkML" xml:id="stk5" contextRef="#ctx0" brushRef="#br0">24922 10221 0,'-23'0'41,"-48"0"-32,24-23-1,0-1 9,-1-23 0,48 23-16,-23 24 83,23-71-76,-24 24 0,24 0-1,0 0 2,47 141 103,1-47-104,-25 48 0,24-1 0,-47-23 5,48 23 4,-25 1-16,24-72 15</inkml:trace>
    </iact:actionData>
  </iact:action>
  <iact:action type="add" startTime="34706">
    <iact:property name="dataType"/>
    <iact:actionData xml:id="d6">
      <inkml:trace xmlns:inkml="http://www.w3.org/2003/InkML" xml:id="stk6" contextRef="#ctx0" brushRef="#br0">30067 10032 0,'71'24'40,"-47"0"-23,-1-1-1,48 24-15,0 119 15,23-1 0,1-71 1,-213-117 69,71-1-79,-24-47 6,-47-47-2,47 24 5,-47-1 0,94 25 1,1 22-16,-1-22 15,24 46 1,24 48 189,-1-1-182</inkml:trace>
    </iact:actionData>
  </iact:action>
  <iact:action type="add" startTime="46194">
    <iact:property name="dataType"/>
    <iact:actionData xml:id="d7">
      <inkml:trace xmlns:inkml="http://www.w3.org/2003/InkML" xml:id="stk7" contextRef="#ctx0" brushRef="#br0">28156 7152 0,'0'24'40,"0"23"-31,0 24-1,0 23-1,0 25 1,0-49 5,0 166 4,0-47-1,0 24 1,0-95 0,0-95 0</inkml:trace>
    </iact:actionData>
  </iact:action>
  <iact:action type="add" startTime="46954">
    <iact:property name="dataType"/>
    <iact:actionData xml:id="d8">
      <inkml:trace xmlns:inkml="http://www.w3.org/2003/InkML" xml:id="stk8" contextRef="#ctx0" brushRef="#br0">27896 8073 0,'0'-24'9,"71"24"14,-47 0-7,23 0 11,-24 0-22,25 48 7,-25-25 5,24 24-1,-47-23 1,24 0 0,0-24 16,23 71 79,-47-48-103,0 1-1,71-71 154,-48-1-148,1 1-3,-24-24 6,23 24 0,1-24-1,23-23 1,-23-1 0,-48 119 168,1 23-178,-1-23 1,-23-1 8,47 25-16,-118 70 17,47-24-1,47-47 1,24-23 0,-23 0 0,-24-1-1,23 1 1,0-24 179,1 0-188,-1 0 0,1 0 0,-25-24 5,25 1 4,23-1-16,-71-94 15,47 47 1,-23 24-1,94 47 170,-23 0-178,47 0 7,-24 0-8,0 23 10,-23-23 0,23 0-17,-23 24 16,-1-24 38,-23 24-41,24-1 45,23-23 62,0 0-102,-23 0-11,-1 0 23,1-23-13,0 23-1,-24-24-15,-24 24 183,24 24-177,-47-24 35</inkml:trace>
    </iact:actionData>
  </iact:action>
  <iact:action type="add" startTime="55979">
    <iact:property name="dataType"/>
    <iact:actionData xml:id="d9">
      <inkml:trace xmlns:inkml="http://www.w3.org/2003/InkML" xml:id="stk9" contextRef="#ctx0" brushRef="#br0">23766 8781 0,'24'0'44,"-1"0"-41,24-71 6,-47 48 2,0-24 5,0-48-15,0-141 15,0 0 1,0-24 0,0 142-1,0 0 1,0 48-1,0-1 1,0 23 0,0 1-1,0 24 1,0-1 0,-23-23-1,-1 0 1,1-1 0,-48 1-1,0-24 1,-71 48 0,95-1-1,-71-23 1,24 47 0,-71-47-1,117 47 1,-46 0 0,70 0-1,-23 0 2,-24 0-2,-23 0 1,-24 0 0,47 0-1,0 0 0,1 0 1,-25 0 0,48 23-1,-24 25 1,24-25 0,-47 48-1,-1-24 1,48 0 0,0 1-1,23 46 1,-23 95 0,23-24-1,24-47 1,0 24 0,0-24-1,0 47 1,0-23 0,0 47-1,0-71 1,24 47-1,47-24 1,0 1 0,-1-24 0,-46-94-17,70 94 16,-23-47 1,24 47 0,-25-48-1,25 25 1,-48-72 0,24 1-1,-24 0 1,0-1 0,24-23-1,0 0 1,47 0 0,-47 0-1,-1 0 2,1 0-2,24-71 1,-72 71-1,24-70 1,-23 70 0,23-71 0,0 24-1,-23-24 1,-24 0 0,24 47-1,23-23 0,0 0 1,0-71 0,-47 71-1,24-1 1,-1 25-1,-23-48 2,24 47-2,0-46 1,-24-1 0,23 47-1,-23-23 1,24 0 0,-24 23-1,23-23 1,-23-24-1,0 24 1,24 0 0,-24 23-1,24-23 4,-24 0-4,0 23 15,23-47-30,-23 24 15,0 23 17,24-23-16,-24 24-3,0-1 5,0 0-2,23 1-1,-23-1 1,0-23-1,0 0 2,0 23-2,0 1 98</inkml:trace>
    </iact:actionData>
  </iact:action>
</iact:actions>
</file>

<file path=ppt/ink/inkAction6.xml><?xml version="1.0" encoding="utf-8"?>
<iact:actions xmlns:iact="http://schemas.microsoft.com/office/powerpoint/2014/inkAction" lengthUnit="cm" timeUnit="ms">
  <inkml:definitions xmlns:inkml="http://www.w3.org/2003/InkML">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55.65217" units="1/cm"/>
          <inkml:channelProperty channel="Y" name="resolution" value="55.6701" units="1/cm"/>
          <inkml:channelProperty channel="T" name="resolution" value="1" units="1/dev"/>
        </inkml:channelProperties>
      </inkml:inkSource>
      <inkml:timestamp xml:id="ts0" timeString="2020-04-30T20:05:50.101"/>
    </inkml:context>
    <inkml:brush xml:id="br0">
      <inkml:brushProperty name="width" value="0.05292" units="cm"/>
      <inkml:brushProperty name="height" value="0.05292" units="cm"/>
      <inkml:brushProperty name="color" value="#FF0000"/>
    </inkml:brush>
  </inkml:definitions>
  <iact:action type="add" startTime="19991">
    <iact:property name="dataType"/>
    <iact:actionData xml:id="d0">
      <inkml:trace xmlns:inkml="http://www.w3.org/2003/InkML" xml:id="stk0" contextRef="#ctx0" brushRef="#br0">7246 3116 0,'-47'47'79,"-24"-23"-68,-47-1-1,-47 24-5,70-47 3,-70 24 0,-24 47 0,-71-24 0,48 24 0,23-24 0,24 24 0,118-71 0,-24 47 0,47-23 0,-46 47 1,22-48-2,48 24 2,-23 71 0,23 24-2,0-71-2,0 0 5,0 47-2,0 0 0,0 47 1,23 0-2,1-94 2,23 47-1,24 47 2,0 24-3,70 24 4,-70-1-6,24 1 3,-1-25 0,0 1 3,-46-24-5,-25-23 1,1-24 0,-1 0 0,-23 24 0,0-1 2,0 25-1,0-1 0,0 24 0,0-24 0,0 24 0,0 23 0,0-46 0,-47-1 0,-47 0 1,47-118-1,-1 0 1,-22 1-2,-72 22 3,118 1-5,1-71 3,-24 24 0,-48 23 0,72-23 1,-1-24-2,-47 71 2,24-24 6,23 0-8,1 47 1,23 24 1,0-47 0,0 71-1,0 23 0,23 0 0,48-47-1,-47-47 1,23 24 1,71 46-1,0 24 0,0-23 0,24-24 0,-72-23 0,1 23 1,-47-95-2,-1 24 4,25-23-5,-48 0 1,0 23 1,0 0 0,0-23 0,0 70 0,-48 24-1,1-23 1,-71-1 1,-23 71-1,93-70 0,-93 23 0,23 71 0,-24-48 0,-47 48 0,71-24-3,-23-47 6,94-23-3,23 46 0,-47 25-3,48-72 6,23-23-4,0 23 3,-24 24-4,24 48 2,0-48 0,0-24 0,0 24 0,0-47 1,0 47-1,0 47 0,71 24 0,-24 0-3,47 23 8,1-47-6,-24-23 1,23 0 0,-23-24-1,23 0 0,-23-24 2,0 1 0,0 23-2,-24-71 1,24-47 0,-48 23 0,24 1 17,-23-24-9,23 0-1,-23 0-7,-1 0-2,25 0 3,70 0-2,-95 0 2,24 0-1,-23 0 0,47 0 8,-48 0-2</inkml:trace>
    </iact:actionData>
  </iact:action>
  <iact:action type="add" startTime="25087">
    <iact:property name="dataType"/>
    <iact:actionData xml:id="d1">
      <inkml:trace xmlns:inkml="http://www.w3.org/2003/InkML" xml:id="stk1" contextRef="#ctx0" brushRef="#br0">18692 11826 0,'0'0'2,"-71"-23"3,48 23 3,-143 0 2,48-24-1,-47 24-2,0 0 3,118 0-4,-48 0 2,-70 0 0,118 0 1,-47 0-4,-24 0 5,-48 0-1,48 0-1,-47 0-1,24 0 2,-1 0-2,24 0-1,0 24 4,-24 23-2,1 0 0,46 0 0,1 1 0,23 22 0,-23 1 0,46-24 0,1 1 1,-47 23-2,70 47 2,-23-48-1,23-22 1,-23 22-3,-24-46 0,48 70 4,-24-23-1,-1 0-2,-22-24 1,70 24 0,-24-24 8,-47 95-10,24-48 3,47-70 0,-47 47 0,23 94-1,24-118 0,0 24-1,0 47-2,0-23 2,0-25 1,0 1 0,0 94 0,24-141 0,23 118 0,-23-72 1,-24-22-6,118 46 8,-48-23-6,-22 71 6,117-24-5,-47-24 5,23 0-6,-46 1 4,46-1-2,-70-47 1,24 1 0,-1 46-1,-23-47 1,0 1 0,-1 22 1,-22-22-1,-1-25-1,0-23 1,0 47 1,0-23-2,24 0 2,-47-24 7,47 23-7,-48-23 3,72 24-3,-48-1-1,-23-23 0,-1 0 1,95 24-1,-71-24 0,71 0 0,-47 0 0,47 24 0,0-24 0,-23 0-2,-1 0 4,-23 0-2,47 0 0,-24 0 1,1 0-1,-25 0-1,1 0 1,24 0 0,-25-24 0,1-23 0,-47 23 1,23-23-1,24 0 0,-48 47-1,25-47 3,-1-24-4,0 47 4,24-23-3,-71 23 0,47-23 1,24 0 0,-71 23 0,23-23 1,1-24-2,0 24 2,-1 23-1,1-23 0,-24 24-3,23-1 3,1-23 3,23 0-1,-47 23-4,24-47-1,-1 24 3,1 23 4,-24 1-4,24-1 0,23 1-1,-24-1 1,-23-23 0,0 23-1,24 1 3,-24-48-4,24 47 5,-1 0-6,-23-23 3,0-24 0,24 48 0,23-24 0,-47 23-2,0-47 4,24 48-2,-24-1 0,0-23 0,0 23 0,0-23 0,0-24 0,23 0 0,-23 1 0,24 22-2,-24 1 4,0 0-1,0-24 0,0 47-2,0-46 2,0 22-2,0 25 2,0-24-2,0-24 1,0 24 0,0-1 0,0-46-1,0 70 1,0-23 0,0 24 0,0-25 0,0-23 1,-24-23-1,1 47 0,23-24 0,-24 0 1,0 24-5,1 0 8,23-24-5,-24 24 2,1 47-2,23-47 1,0 23 0,-71 0-3,47 1 7,24-1-7,-23-23 6,-1 23-5,-47-23 5,24 0-5,23 23 4,-23-23-4,0 23 10,-24 1-7,71-1-3,-23 24 2,-1 0 0,0-23 0,24-1 0,-70 0 16,22 24 7,25-23-23,23-24-1,-47 23 2,-24 24-2,47-24 2,1 1 8,-25 23 151,25 0-153,-1 0 1</inkml:trace>
    </iact:actionData>
  </iact:action>
</iact:actions>
</file>

<file path=ppt/ink/inkAction7.xml><?xml version="1.0" encoding="utf-8"?>
<iact:actions xmlns:iact="http://schemas.microsoft.com/office/powerpoint/2014/inkAction" lengthUnit="cm" timeUnit="ms">
  <inkml:definitions xmlns:inkml="http://www.w3.org/2003/InkML">
    <inkml:context xml:id="ctx0">
      <inkml:inkSource xml:id="inkSrc0">
        <inkml:traceFormat>
          <inkml:channel name="X" type="integer" min="-1920" max="1920" units="cm"/>
          <inkml:channel name="Y" type="integer" max="1080" units="cm"/>
          <inkml:channel name="T" type="integer" max="2.14748E9" units="dev"/>
        </inkml:traceFormat>
        <inkml:channelProperties>
          <inkml:channelProperty channel="X" name="resolution" value="111.30434" units="1/cm"/>
          <inkml:channelProperty channel="Y" name="resolution" value="55.6701" units="1/cm"/>
          <inkml:channelProperty channel="T" name="resolution" value="1" units="1/dev"/>
        </inkml:channelProperties>
      </inkml:inkSource>
      <inkml:timestamp xml:id="ts0" timeString="2020-04-29T22:39:36.515"/>
    </inkml:context>
    <inkml:brush xml:id="br0">
      <inkml:brushProperty name="width" value="0.05292" units="cm"/>
      <inkml:brushProperty name="height" value="0.05292" units="cm"/>
      <inkml:brushProperty name="color" value="#0070C0"/>
    </inkml:brush>
  </inkml:definitions>
  <iact:action type="add" startTime="17211">
    <iact:property name="dataType"/>
    <iact:actionData xml:id="d0">
      <inkml:trace xmlns:inkml="http://www.w3.org/2003/InkML" xml:id="stk0" contextRef="#ctx0" brushRef="#br0">9936 5760 0,'-94'-24'39,"23"0"-31,-71 24 1,-23-23 3,47 23 4,47 0-15,-377 0 15,330 0 1,47 0 0,-23 0-1,70 0 1,-70 71 0,-24 47-1,47 141 1,47 25 0,24-96-1,0 25 1,0 70 0,0 119 0,0-1-1,0-23 1,0-166-1,0 260 1,0 0-1,0 48 1,0-96 0,-23 25-1,-24-24 1,47 23 0,0-46-1,0-25 1,0 25 0,0-1-1,0 0 1,-24-235-17,24 140 16,0-211 1,0-72 0,0 25 0,0 22-1,0 1 1,0-47 0,24-24 53,23 0-56,0 0 2,47 0 0,119 0 1,164 0-16,95 0 15,-70 0 1,-48 0 0,-71 0-1,-47 0 0,-24 0 1,-117 0 0,-25 0 0,48 0 0,48 0-1,46 0 1,-23 0-1,-166 0 1,1 0-1</inkml:trace>
    </iact:actionData>
  </iact:action>
  <iact:action type="add" startTime="23467">
    <iact:property name="dataType"/>
    <iact:actionData xml:id="d1">
      <inkml:trace xmlns:inkml="http://www.w3.org/2003/InkML" xml:id="stk1" contextRef="#ctx0" brushRef="#br0">20981 5193 0,'0'0'1,"-71"0"6,1 0 1,-48 0 6,-48 0 4,48 0-3,-118 0 1,-47 24 0,47 70 1,71-70 0,47-24-1,0 0 1,71 0-1,-24 23 1,0 1 0,48-24 0,-1 24 0,118 46 123,-23 1-132,0-47 1,23 94 0,1-47 7,46 47 1,-23-24-16,24 48 15,-48-71 1,-70-48-1,23 1 1,0-24-1,-23 23 1,47-23-1,-24 0 1,71 0 0,94 0 0,1 0-1,-166 0 1,142 0 0,70 0 0,-117-23-1,-95-1 1,95 1-1,23-72 1,71 24 0,-47 1-1,-48-1 1,25 0 0,-48-24-1,47 1 1,-71 23 0,1 24-1,-48-24 1,0-47 0,24 71-1,-118 23 48,23 24-56,-94 0-1,-47 0 14,70 0-4,-282 0-16,164 0 15,48 0 1,0-47-1,-118 24 1,165-1-1,23 0 1,48 24 0,0-23-1,23 23 18,-23 0-17,0 0-1,-24 0 1,48 0-16</inkml:trace>
    </iact:actionData>
  </iact:action>
</iact:actions>
</file>

<file path=ppt/ink/inkAction8.xml><?xml version="1.0" encoding="utf-8"?>
<iact:actions xmlns:iact="http://schemas.microsoft.com/office/powerpoint/2014/inkAction" lengthUnit="cm" timeUnit="ms">
  <inkml:definitions xmlns:inkml="http://www.w3.org/2003/InkML">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55.65217" units="1/cm"/>
          <inkml:channelProperty channel="Y" name="resolution" value="55.6701" units="1/cm"/>
          <inkml:channelProperty channel="T" name="resolution" value="1" units="1/dev"/>
        </inkml:channelProperties>
      </inkml:inkSource>
      <inkml:timestamp xml:id="ts0" timeString="2020-04-30T20:08:32.259"/>
    </inkml:context>
    <inkml:brush xml:id="br0">
      <inkml:brushProperty name="width" value="0.05292" units="cm"/>
      <inkml:brushProperty name="height" value="0.05292" units="cm"/>
      <inkml:brushProperty name="color" value="#0070C0"/>
    </inkml:brush>
  </inkml:definitions>
  <iact:action type="add" startTime="16231">
    <iact:property name="dataType"/>
    <iact:actionData xml:id="d0">
      <inkml:trace xmlns:inkml="http://www.w3.org/2003/InkML" xml:id="stk0" contextRef="#ctx0" brushRef="#br0">874 9230 0,'0'-24'42,"23"1"-34,24 23 1,-23-24-5,23 24 4,24 0-2,47-24 3,47 24-4,-118 0 6,48 0-3,70-23-3,-118 23 6,118 0-4,1-24 3,-25 24-4,72 0 7,-25-24-5,25 24 0,-48-47-3,-141 47 6,46 0-3,-46 0 1</inkml:trace>
    </iact:actionData>
  </iact:action>
  <iact:action type="add" startTime="16839">
    <iact:property name="dataType"/>
    <iact:actionData xml:id="d1">
      <inkml:trace xmlns:inkml="http://www.w3.org/2003/InkML" xml:id="stk1" contextRef="#ctx0" brushRef="#br0">2266 8144 0,'24'0'98,"-1"0"-85,48 0-2,-47 0-3,23 47-3,24-23 6,-24 23-3,0 0-1,71 48 1,-71-48 0,48 47 0,-25-23 0,72 47-4,-24 0 3,-47-94 2,-48 23-1,1-24 6,23 25-6,-23-48 6,-1 23 70,-23 1-77,-23-24 1,-1 47 0,-23 24 6,23 0-5,1-24-2,-48-23 2,0 46-1,0 1 0,24-24-2,24 24 4,-95 24-6,23 23 8,24-24-8,24 1 2,0-25 2,-71 48 0,94-70 1,24-1 6</inkml:trace>
    </iact:actionData>
  </iact:action>
  <iact:action type="add" startTime="20839">
    <iact:property name="dataType"/>
    <iact:actionData xml:id="d2">
      <inkml:trace xmlns:inkml="http://www.w3.org/2003/InkML" xml:id="stk2" contextRef="#ctx0" brushRef="#br0">19636 12417 0,'0'0'1,"-118"0"5,0 0 0,47 0 2,0 0 4,-70 0-4,-95 0 1,-71 0-2,-47 0 3,-47 0-3,-24 0 3,0 0-7,24 0 8,23 0-3,24 0 1,0 0-2,47 0 0,-23 0 1,70 0-4,24 0 4,0 0 0,24 0 1,23 0-2,24 0 3,47 0-4,94 0 7,-46 23-8,46 1 5,-47-1-3,24 1 0,-47 23 4,46-23-2,25 23-4,-1-23 3,-23-1-5,47 1 7,0 47-2,-24-24 0,24 0 0,0 0 0,0 48 0,0-24 5,0-24-5,0 24 0,48 23 0,-1-47 0,-24 0 0,25 1 0,46 22 1,-23-22-1,-24 22-2,47-22-2,1-1 5,46 0-2,-93-23 1,46-1 0,48 1 1,23 0-2,-118-24 6,95 23-5,-95-23 2,71 24-4,94 47 4,24-48-3,24 1 0,-24 23 1,-47-23-4,23-1 4,-23-23-1,23 0 1,-47 24 0,1-24 1,-1 47-2,-23-47 2,70 0-2,-23 0 2,23 0 3,-23 0-4,47 0 0,0 0 0,47 0 0,-47 0 0,0 0 0,0 0 0,0 0-1,0 0 3,0 0-4,0 0 2,47 0 0,-47 0 0,0 0-4,0 0 5,-47 0-1,0 0 0,23 0 0,-46 0 0,-25 0 1,24 0-2,1 0 3,-1 0-4,-47 0 4,47 0-1,-47 0-1,47 0 0,-47 0 0,0-24 0,-23 1 0,46-1 1,-117 24 0,70-23-2,-47 23 2,-23-48-2,23 1-2,-23 24 6,23-1-1,-47-23-5,24-71 3,-24 70 0,0-22 7,0 46-6,0-23-1,0 0-4,0-48 17,-24 72-13,-23-25 0,0-22 1,-1 22-1,-46-22-4,23-25 8,24 48-8,-47 23 7,-1-23-4,1 0 2,-1 0-1,1-1 0,-48 25 1,-23-48-5,71 0 0,-48 24 7,24 23-3,-23-23 0,46 47-1,-23-71 2,71 71-2,-95-23-1,95-1 4,-47 24-1,47 0-2,-48 0 5,48 0-4,-47 0 0,-24 0 0,70 0 0,-70 0 0,0 0 1,-23 0-1,46 0 1,-70 0-2,94 0 3,-94 0-6,142 0 3,-95 0 4,23 0-6,24 0 5,-47 0-2,48 0 0,-25 0 0,1 0 0,-1 0-4,25 0 5,-48 0-2,47 0 3,47 0 1,-47 0-2,1 0-5,46 0 13,-23 0-8,0 0-3,23 0 5,0 0-6</inkml:trace>
    </iact:actionData>
  </iact:action>
  <iact:action type="add" startTime="24463">
    <iact:property name="dataType"/>
    <iact:actionData xml:id="d3">
      <inkml:trace xmlns:inkml="http://www.w3.org/2003/InkML" xml:id="stk3" contextRef="#ctx0" brushRef="#br0">8685 14447 0,'24'0'45,"0"0"-31,-1-24-4,1 0-2,23 24 0,0-47 0,24-47 12,-24 47-8,24-1-6,-47 1 5,23 24-6,-47-1 2,23 0 2,1 1 3,47 23 100,0 0-101,-24 0-3,24 0 0,-48 0 0,24 0 0,48 23-3,-48 1 5,-23-24-6,23 24 5,24-1-2</inkml:trace>
    </iact:actionData>
  </iact:action>
  <iact:action type="add" startTime="25535">
    <iact:property name="dataType"/>
    <iact:actionData xml:id="d4">
      <inkml:trace xmlns:inkml="http://www.w3.org/2003/InkML" xml:id="stk4" contextRef="#ctx0" brushRef="#br0">9181 14093 0,'47'0'151,"-47"47"-131,0 0-6,0 24-7,0-48 2,0 25-1,0-25-4,0 72 4,0-48-2,0-24 4,0 48 5,0 0-9,0-47 2,0 23 0,0 0 0,24 0 0,-24-23 0,0 0 0,23 23 7,-23-24-7,0 25 0,0-25-4,0 1 7,0 23 3,0 0-6,0 0 8,24 1 1,-24 22-8,0-22-1,0-25 4,24 1-6,-24-1 3,0 25 3,0-1 2,0-23-6,0 23 0,0 0-2,23 0 4,-23-23-1,0 47-2,0 23 9,0-23-10,0-24 4,0-23-3,0 23 6,0 0-5,0 0 8,0-23-8,0-1 1,0 25-2,47-48 3,-47 23-4,0 1 4,0 0 0</inkml:trace>
    </iact:actionData>
  </iact:action>
</iact:actions>
</file>

<file path=ppt/ink/inkAction9.xml><?xml version="1.0" encoding="utf-8"?>
<iact:actions xmlns:iact="http://schemas.microsoft.com/office/powerpoint/2014/inkAction" lengthUnit="cm" timeUnit="ms">
  <inkml:definitions xmlns:inkml="http://www.w3.org/2003/InkML">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55.65217" units="1/cm"/>
          <inkml:channelProperty channel="Y" name="resolution" value="55.6701" units="1/cm"/>
          <inkml:channelProperty channel="T" name="resolution" value="1" units="1/dev"/>
        </inkml:channelProperties>
      </inkml:inkSource>
      <inkml:timestamp xml:id="ts0" timeString="2020-04-30T20:08:32.259"/>
    </inkml:context>
    <inkml:brush xml:id="br0">
      <inkml:brushProperty name="width" value="0.05292" units="cm"/>
      <inkml:brushProperty name="height" value="0.05292" units="cm"/>
      <inkml:brushProperty name="color" value="#00B0F0"/>
    </inkml:brush>
  </inkml:definitions>
  <iact:action type="add" startTime="3971">
    <iact:property name="dataType"/>
    <iact:actionData xml:id="d0">
      <inkml:trace xmlns:inkml="http://www.w3.org/2003/InkML" xml:id="stk0" contextRef="#ctx0" brushRef="#br0">16426 1865 0,'24'0'48,"23"0"-40,0 0-1,24 0 3,0 0-1,47 0-2,-71 0 3,0 0-6,24 0 9,-47 0-8,47 0 6,-48 0-7,24 0 7,1 0-6,-1 0 3,24 0 0,-1 0 0,-22 0 0,46 0 1,-47 0-1,24 0 0,23 0 0,-23 0 0,-47 0-3,47 0 6,-24 0-3,0 0 0,24 0 0,0 0-1,-1 0 8,1 0-5,-24 0-3,24 0 3,-24 0-4,1 0 5,22 23-5,1-23 4,-24 0-4,24 24 0,24-24 4,-25 0 6,-46 0-8,70 0 0,-23 0-1,-47 0 1,70 0 0,-70 0-2,23 0 4,24 0-2,-24 0 1,24 0-1,-48 0 0,72 0 0,-24-24 0,-1 24 1,-22 0-2,-1 0 2,0-23-2,0 23-2,0 0 15,-23 0 11</inkml:trace>
    </iact:actionData>
  </iact:action>
  <iact:action type="add" startTime="6746">
    <iact:property name="dataType"/>
    <iact:actionData xml:id="d1">
      <inkml:trace xmlns:inkml="http://www.w3.org/2003/InkML" xml:id="stk1" contextRef="#ctx0" brushRef="#br0">12697 1936 0,'24'-24'50,"0"24"-44,-1 0 4,48 0-1,23 0-4,1 0 5,-1-24 6,-70 24-7,47 0-2,23-23 1,-70 23 0,23 0-1,47 0 1,-47 0 0,1 0 1,70-48-2,-95 48 3,48 0-4,-47 0 2,46 0 0,-22 0 8,-25 0 1,48 0 7,-47 0-8,-1 0 0,24 0-11,-23 0 38,23 0-3,-23 0-10</inkml:trace>
    </iact:actionData>
  </iact:action>
  <iact:action type="add" startTime="8130">
    <iact:property name="dataType"/>
    <iact:actionData xml:id="d2">
      <inkml:trace xmlns:inkml="http://www.w3.org/2003/InkML" xml:id="stk2" contextRef="#ctx0" brushRef="#br0">3564 1959 0,'0'-23'50,"71"23"-28,-48 0-12,1 0-3,23 0 1,48 0 0,-72 0 0,48 0 0,-47 0 0,70 0-2,-70 0 5,94 0-3,-48 0-2,1 0 5,71 0-6,-48 0 3,1 0 2,-72 0-1,119 0-2,-48 0 0,-47 0 1,48 0 2,-48 0-4,0 0 2,24 0 0,-24 0 0,24 0 1,23 0-1,-70 0 0,47 0 1,0 0-1,-48 0-1,48 0 1,47 0 0,-24 0 8,1 0-9,-48 0 1,47 0 0,-46 0 0,-25 0 1,1 0 21</inkml:trace>
    </iact:actionData>
  </iact:action>
  <iact:action type="add" startTime="13163">
    <iact:property name="dataType"/>
    <iact:actionData xml:id="d3">
      <inkml:trace xmlns:inkml="http://www.w3.org/2003/InkML" xml:id="stk3" contextRef="#ctx0" brushRef="#br0">3210 2408 0,'24'-24'81,"70"0"-67,-70 24 4,-1-23-10,1 23 0,23-24 1,24 24 6,-48 0-9,48-23 5,0 23-4,-47 0 9,-1 0-1,1 0 0,-1 0-5,-23-24-3,24 24 3,23 0 13</inkml:trace>
    </iact:actionData>
  </iact:action>
  <iact:action type="add" startTime="13986">
    <iact:property name="dataType"/>
    <iact:actionData xml:id="d4">
      <inkml:trace xmlns:inkml="http://www.w3.org/2003/InkML" xml:id="stk4" contextRef="#ctx0" brushRef="#br0">3635 2172 0,'47'0'40,"-23"0"-23,23 0 1,-24 0-3,1 0 2,0 0-10,23 0 7,-24 0-4,1 0 6,0 23-9,-1-23 1,1 47 129,-24-23-105,-24 0-1,1-1 2,23 1-7,0 23-21,0-23 26,0-1-15,-24 1-5,24-1 36,-24 25-32,24-25 7,0 1-5,-47-1 2</inkml:trace>
    </iact:actionData>
  </iact:action>
  <iact:action type="add" startTime="27242">
    <iact:property name="dataType"/>
    <iact:actionData xml:id="d5">
      <inkml:trace xmlns:inkml="http://www.w3.org/2003/InkML" xml:id="stk5" contextRef="#ctx0" brushRef="#br0">2006 11401 0,'0'0'2,"71"0"5,-24 0 11,-23 0-11,70 0 1,-46 0-2,-1 0 11,47 0-9,-70 0 1,47 0-2,23 0 3,-70 0-4,46 0 5,1 0-4,-24 0 0,1 0 1,-1 0 0,-24 0-1,25 0 1,-25 0 0,24 0 0,48 0 8,-48 0 0,-23 0-8,-1 0 7,24 0-6,-23 0 8,23 24-9</inkml:trace>
    </iact:actionData>
  </iact:action>
  <iact:action type="add" startTime="28027">
    <iact:property name="dataType"/>
    <iact:actionData xml:id="d6">
      <inkml:trace xmlns:inkml="http://www.w3.org/2003/InkML" xml:id="stk6" contextRef="#ctx0" brushRef="#br0">3139 11142 0,'24'0'57,"-1"0"-50,1 0 1,23 0 8,24 0-7,-47 0 8,23 23-10,-47 1 3,23 0-3,25-24 8,-48 23-7,23 1 6,24-1-6,-23 1 17,0 0 88,-24 23-98,-24 0-5,0-47-4,24 24 2,-23-1 0,-24 1 0,-1 23 7,25 0 1,-24-23 2,47 0 4,0-1-12,0 1 21,0-1 129</inkml:trace>
    </iact:actionData>
  </iact:action>
  <iact:action type="add" startTime="30115">
    <iact:property name="dataType"/>
    <iact:actionData xml:id="d7">
      <inkml:trace xmlns:inkml="http://www.w3.org/2003/InkML" xml:id="stk7" contextRef="#ctx0" brushRef="#br0">12367 11638 0,'24'0'49,"46"0"-39,-22 0-4,22 0 4,1 0-4,24 0 2,-48 0-1,0 0 1,47 0 0,-23 0-4,0 0 4,-24 0 5,24 0-6,0 0 2,-48 0 0,48 0-2,24 0 1,-48 0 0,24 0 0,47 0 0,-95 0 1,24 0-2,48 0 2,-72 0-3,25 0 2,46 0 0,-70 0 2,46 0-4,1 0 4,47 0-4,-94 0 3,94 0-1,-24 0 0,1 0 0,-25 0 0,25 0 1,-24 0-2,-48 0 1,1 0 0,23 0 0,-23 0-1,-1 0 1,1 0 0,-1 0 0,1 0 0,47 0 0,-48 0-2,48 0 4,0 0-1,-47 0-1,46 0 0,-46 0 1,47 0-2,-24 0 3,0 0-4,48 0-1,-25 0 6,25 0-4,-24 0 1,-1 0 0,48 0 0,-23 0 1,-48 0-2,47 0 2,1 0-1,-48 0 0,24 0 0,47 0-3,-24 0 6,1 0-2,-72 0-2,48 0 2,0 0-3,-24 0 2,0 0 0,48 0 1,-48 0-4,24 0 5,23 0 0,-47 0-4,1 0 5,70 0-5,-95 0 2,48 0 0,0 0-3,-24 0 6,-23 0-6,-1 0 3,48 0 10,-47 0-10,-1 0 0,24 0 7,48 0-6,-1 0 7,-47 0-8,24 0 0,-47 0 2,70 0-3,-70 0 2,-1 0-1,25 0-3,-1 0 3,71 0 0,-47 0 11,-24 0-13,24 0 3,47 0-2,-71 0 1,0 0 7,-23 0-4,23 0-3,-24 0-1,1 0 25,0 0 16,-1 0-24,1 0-9,-1 0-7,1 0-1,0 0 2</inkml:trace>
    </iact:actionData>
  </iact:action>
</iact:action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5.png>
</file>

<file path=ppt/media/image4.png>
</file>

<file path=ppt/media/image40.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280F0EA-85E2-4B04-9A2C-D2F14639ACD8}" type="datetimeFigureOut">
              <a:rPr lang="en-US" smtClean="0"/>
              <a:t>4/30/2020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F65692D-10F6-482B-8CA8-46F84AEFD839}" type="slidenum">
              <a:rPr lang="en-US" smtClean="0"/>
              <a:t>‹#›</a:t>
            </a:fld>
            <a:endParaRPr lang="en-US"/>
          </a:p>
        </p:txBody>
      </p:sp>
    </p:spTree>
    <p:extLst>
      <p:ext uri="{BB962C8B-B14F-4D97-AF65-F5344CB8AC3E}">
        <p14:creationId xmlns:p14="http://schemas.microsoft.com/office/powerpoint/2010/main" val="10635647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Good evening and welcome to this presentation about the Geographical distribution of four carnivoran families. Specifically, this project looked at the Canidae (or dogs), Felidae (cats), Ursidae (which are your bears) and the Hyaenidae (which you guessed it – the hyenas). </a:t>
            </a:r>
          </a:p>
          <a:p>
            <a:endParaRPr lang="en-US" dirty="0"/>
          </a:p>
        </p:txBody>
      </p:sp>
      <p:sp>
        <p:nvSpPr>
          <p:cNvPr id="4" name="Slide Number Placeholder 3"/>
          <p:cNvSpPr>
            <a:spLocks noGrp="1"/>
          </p:cNvSpPr>
          <p:nvPr>
            <p:ph type="sldNum" sz="quarter" idx="5"/>
          </p:nvPr>
        </p:nvSpPr>
        <p:spPr/>
        <p:txBody>
          <a:bodyPr/>
          <a:lstStyle/>
          <a:p>
            <a:fld id="{2F65692D-10F6-482B-8CA8-46F84AEFD839}" type="slidenum">
              <a:rPr lang="en-US" smtClean="0"/>
              <a:t>1</a:t>
            </a:fld>
            <a:endParaRPr lang="en-US"/>
          </a:p>
        </p:txBody>
      </p:sp>
    </p:spTree>
    <p:extLst>
      <p:ext uri="{BB962C8B-B14F-4D97-AF65-F5344CB8AC3E}">
        <p14:creationId xmlns:p14="http://schemas.microsoft.com/office/powerpoint/2010/main" val="32783047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Part II, I wanted to go a little deeper into the meaning behind the initial exploratory data. Specifically, my goals were to run some stats that are typically used in ecology to look at population richness and diversity, as well as plot the geographic distribution for each time period and overlay them to see how these populations changed.</a:t>
            </a:r>
          </a:p>
          <a:p>
            <a:endParaRPr lang="en-US" dirty="0"/>
          </a:p>
        </p:txBody>
      </p:sp>
      <p:sp>
        <p:nvSpPr>
          <p:cNvPr id="4" name="Slide Number Placeholder 3"/>
          <p:cNvSpPr>
            <a:spLocks noGrp="1"/>
          </p:cNvSpPr>
          <p:nvPr>
            <p:ph type="sldNum" sz="quarter" idx="5"/>
          </p:nvPr>
        </p:nvSpPr>
        <p:spPr/>
        <p:txBody>
          <a:bodyPr/>
          <a:lstStyle/>
          <a:p>
            <a:fld id="{2F65692D-10F6-482B-8CA8-46F84AEFD839}" type="slidenum">
              <a:rPr lang="en-US" smtClean="0"/>
              <a:t>10</a:t>
            </a:fld>
            <a:endParaRPr lang="en-US"/>
          </a:p>
        </p:txBody>
      </p:sp>
    </p:spTree>
    <p:extLst>
      <p:ext uri="{BB962C8B-B14F-4D97-AF65-F5344CB8AC3E}">
        <p14:creationId xmlns:p14="http://schemas.microsoft.com/office/powerpoint/2010/main" val="34968816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In order to better understand the relationships and distribution of each family, I decided to subset my data and focus on the genus level of taxonomy. This allows me to get more specific to see what members of each family are being represented by the fossil record. To do this, I had to write a function that filtered out the genus level information for each family, but then returned ratio so I could figure out which genus was best represented. </a:t>
            </a:r>
          </a:p>
        </p:txBody>
      </p:sp>
      <p:sp>
        <p:nvSpPr>
          <p:cNvPr id="4" name="Slide Number Placeholder 3"/>
          <p:cNvSpPr>
            <a:spLocks noGrp="1"/>
          </p:cNvSpPr>
          <p:nvPr>
            <p:ph type="sldNum" sz="quarter" idx="5"/>
          </p:nvPr>
        </p:nvSpPr>
        <p:spPr/>
        <p:txBody>
          <a:bodyPr/>
          <a:lstStyle/>
          <a:p>
            <a:fld id="{2F65692D-10F6-482B-8CA8-46F84AEFD839}" type="slidenum">
              <a:rPr lang="en-US" smtClean="0"/>
              <a:t>11</a:t>
            </a:fld>
            <a:endParaRPr lang="en-US"/>
          </a:p>
        </p:txBody>
      </p:sp>
    </p:spTree>
    <p:extLst>
      <p:ext uri="{BB962C8B-B14F-4D97-AF65-F5344CB8AC3E}">
        <p14:creationId xmlns:p14="http://schemas.microsoft.com/office/powerpoint/2010/main" val="32312734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Here is an example of what was returned from the function. It lists the genus percentage and the count of how many specimens have been identified. So here, for the top Canidae family example, the genus “</a:t>
            </a:r>
            <a:r>
              <a:rPr lang="en-US" sz="1200" kern="1200" dirty="0" err="1">
                <a:solidFill>
                  <a:schemeClr val="tx1"/>
                </a:solidFill>
                <a:effectLst/>
                <a:latin typeface="+mn-lt"/>
                <a:ea typeface="+mn-ea"/>
                <a:cs typeface="+mn-cs"/>
              </a:rPr>
              <a:t>Canis</a:t>
            </a:r>
            <a:r>
              <a:rPr lang="en-US" sz="1200" kern="1200" dirty="0">
                <a:solidFill>
                  <a:schemeClr val="tx1"/>
                </a:solidFill>
                <a:effectLst/>
                <a:latin typeface="+mn-lt"/>
                <a:ea typeface="+mn-ea"/>
                <a:cs typeface="+mn-cs"/>
              </a:rPr>
              <a:t>” is the most represented, with almost a third of all specimens being from this common genus. This includes wolves, coyotes, etc. For the Hyenas, we can see that again a third of the representation is from a modern genus, Crocuta, which includes the modern Spotted Hyena, but also some really large and terrifying extinct members.</a:t>
            </a:r>
          </a:p>
        </p:txBody>
      </p:sp>
      <p:sp>
        <p:nvSpPr>
          <p:cNvPr id="4" name="Slide Number Placeholder 3"/>
          <p:cNvSpPr>
            <a:spLocks noGrp="1"/>
          </p:cNvSpPr>
          <p:nvPr>
            <p:ph type="sldNum" sz="quarter" idx="5"/>
          </p:nvPr>
        </p:nvSpPr>
        <p:spPr/>
        <p:txBody>
          <a:bodyPr/>
          <a:lstStyle/>
          <a:p>
            <a:fld id="{2F65692D-10F6-482B-8CA8-46F84AEFD839}" type="slidenum">
              <a:rPr lang="en-US" smtClean="0"/>
              <a:t>12</a:t>
            </a:fld>
            <a:endParaRPr lang="en-US"/>
          </a:p>
        </p:txBody>
      </p:sp>
    </p:spTree>
    <p:extLst>
      <p:ext uri="{BB962C8B-B14F-4D97-AF65-F5344CB8AC3E}">
        <p14:creationId xmlns:p14="http://schemas.microsoft.com/office/powerpoint/2010/main" val="29015519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When I first started this project, I knew I wanted to use a model to estimate the real population numbers based on the fossil specimens. Not all animals become a fossil, so what we find in the fossil records are just snippets or small representations of the population that actually existed. Having a more accurate estimation of the real population sizes of extinct species can give more understanding to environmental and ecological relationships that were occurring. I also knew I wanted to use some ecology-based statistics to better understand the relationship between these families. I found a couple of papers that already did this, and tried to work through the functions and the code that they provided in their supplemental portions, but it was very difficult. After some more research, I found a package that contains all of the stats that can be used in this instance, so that is what I am going to try to use on my data. Lucky for me, this package was just released on March 23 of this year, so it is great timing! </a:t>
            </a:r>
          </a:p>
          <a:p>
            <a:endParaRPr lang="en-US" dirty="0"/>
          </a:p>
        </p:txBody>
      </p:sp>
      <p:sp>
        <p:nvSpPr>
          <p:cNvPr id="4" name="Slide Number Placeholder 3"/>
          <p:cNvSpPr>
            <a:spLocks noGrp="1"/>
          </p:cNvSpPr>
          <p:nvPr>
            <p:ph type="sldNum" sz="quarter" idx="5"/>
          </p:nvPr>
        </p:nvSpPr>
        <p:spPr/>
        <p:txBody>
          <a:bodyPr/>
          <a:lstStyle/>
          <a:p>
            <a:fld id="{2F65692D-10F6-482B-8CA8-46F84AEFD839}" type="slidenum">
              <a:rPr lang="en-US" smtClean="0"/>
              <a:t>13</a:t>
            </a:fld>
            <a:endParaRPr lang="en-US"/>
          </a:p>
        </p:txBody>
      </p:sp>
    </p:spTree>
    <p:extLst>
      <p:ext uri="{BB962C8B-B14F-4D97-AF65-F5344CB8AC3E}">
        <p14:creationId xmlns:p14="http://schemas.microsoft.com/office/powerpoint/2010/main" val="238951943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After I ran each of the models, I created a matrix to display the information. I included the actual data in the fist column (or how many unique entries for each family), then the ACE gives a conservative estimate on how many there may have been, and the Chao gives a more higher-end estimate. Regardless, you can see that the numbers are actually pretty similar. Without running additional statistics and breaking down the data further, one could start to assume that the fossil record for these families based on this data, during the given time periods gives a potentially accurate reflection of the species diversity and richness. The results are probably more similar to the actual numbers for bears and hyenas because of the smaller sample size for these two groups.</a:t>
            </a:r>
          </a:p>
          <a:p>
            <a:endParaRPr lang="en-US" dirty="0"/>
          </a:p>
        </p:txBody>
      </p:sp>
      <p:sp>
        <p:nvSpPr>
          <p:cNvPr id="4" name="Slide Number Placeholder 3"/>
          <p:cNvSpPr>
            <a:spLocks noGrp="1"/>
          </p:cNvSpPr>
          <p:nvPr>
            <p:ph type="sldNum" sz="quarter" idx="5"/>
          </p:nvPr>
        </p:nvSpPr>
        <p:spPr/>
        <p:txBody>
          <a:bodyPr/>
          <a:lstStyle/>
          <a:p>
            <a:fld id="{2F65692D-10F6-482B-8CA8-46F84AEFD839}" type="slidenum">
              <a:rPr lang="en-US" smtClean="0"/>
              <a:t>15</a:t>
            </a:fld>
            <a:endParaRPr lang="en-US"/>
          </a:p>
        </p:txBody>
      </p:sp>
    </p:spTree>
    <p:extLst>
      <p:ext uri="{BB962C8B-B14F-4D97-AF65-F5344CB8AC3E}">
        <p14:creationId xmlns:p14="http://schemas.microsoft.com/office/powerpoint/2010/main" val="8103335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This was really interesting because this follows the well-accepted notion that new species or even families start in small clusters before diversifying and then spreading outward. This pattern is being represented by the data here – groups are starting in more small isolated clusters before radiating outward over time.</a:t>
            </a:r>
          </a:p>
        </p:txBody>
      </p:sp>
      <p:sp>
        <p:nvSpPr>
          <p:cNvPr id="4" name="Slide Number Placeholder 3"/>
          <p:cNvSpPr>
            <a:spLocks noGrp="1"/>
          </p:cNvSpPr>
          <p:nvPr>
            <p:ph type="sldNum" sz="quarter" idx="5"/>
          </p:nvPr>
        </p:nvSpPr>
        <p:spPr/>
        <p:txBody>
          <a:bodyPr/>
          <a:lstStyle/>
          <a:p>
            <a:fld id="{2F65692D-10F6-482B-8CA8-46F84AEFD839}" type="slidenum">
              <a:rPr lang="en-US" smtClean="0"/>
              <a:t>16</a:t>
            </a:fld>
            <a:endParaRPr lang="en-US"/>
          </a:p>
        </p:txBody>
      </p:sp>
    </p:spTree>
    <p:extLst>
      <p:ext uri="{BB962C8B-B14F-4D97-AF65-F5344CB8AC3E}">
        <p14:creationId xmlns:p14="http://schemas.microsoft.com/office/powerpoint/2010/main" val="24293015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Other than this being just cool and interesting, typically, paleontologists have a more applicable point to their research. In this case, I wanted to know how understanding historic populations could help save our modern, struggling diversity for each of these four families.</a:t>
            </a:r>
          </a:p>
          <a:p>
            <a:endParaRPr lang="en-US" dirty="0"/>
          </a:p>
        </p:txBody>
      </p:sp>
      <p:sp>
        <p:nvSpPr>
          <p:cNvPr id="4" name="Slide Number Placeholder 3"/>
          <p:cNvSpPr>
            <a:spLocks noGrp="1"/>
          </p:cNvSpPr>
          <p:nvPr>
            <p:ph type="sldNum" sz="quarter" idx="5"/>
          </p:nvPr>
        </p:nvSpPr>
        <p:spPr/>
        <p:txBody>
          <a:bodyPr/>
          <a:lstStyle/>
          <a:p>
            <a:fld id="{2F65692D-10F6-482B-8CA8-46F84AEFD839}" type="slidenum">
              <a:rPr lang="en-US" smtClean="0"/>
              <a:t>17</a:t>
            </a:fld>
            <a:endParaRPr lang="en-US"/>
          </a:p>
        </p:txBody>
      </p:sp>
    </p:spTree>
    <p:extLst>
      <p:ext uri="{BB962C8B-B14F-4D97-AF65-F5344CB8AC3E}">
        <p14:creationId xmlns:p14="http://schemas.microsoft.com/office/powerpoint/2010/main" val="22550802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You can see based on the map above that the representation of each family in the Holocene, or modern-day time period, is starkly different than previous time periods. Populations have become quite isolated, occurring only in small geographic pockets. This is represented even today when comparing this map to modern day distribution patterns of these families.  Perhaps the focus for conservation should be on what factors after the extinction of the Pleistocene initially caused these families to become isolated, which is only being exacerbated by current pressures from humans. Or was it humans and climate change all along? And we are just seeing the continuation of these factors playing out on these populations? These questions beg more research, of course, but I think this data may prove that something is going on here.</a:t>
            </a:r>
          </a:p>
          <a:p>
            <a:endParaRPr lang="en-US" dirty="0"/>
          </a:p>
        </p:txBody>
      </p:sp>
      <p:sp>
        <p:nvSpPr>
          <p:cNvPr id="4" name="Slide Number Placeholder 3"/>
          <p:cNvSpPr>
            <a:spLocks noGrp="1"/>
          </p:cNvSpPr>
          <p:nvPr>
            <p:ph type="sldNum" sz="quarter" idx="5"/>
          </p:nvPr>
        </p:nvSpPr>
        <p:spPr/>
        <p:txBody>
          <a:bodyPr/>
          <a:lstStyle/>
          <a:p>
            <a:fld id="{2F65692D-10F6-482B-8CA8-46F84AEFD839}" type="slidenum">
              <a:rPr lang="en-US" smtClean="0"/>
              <a:t>18</a:t>
            </a:fld>
            <a:endParaRPr lang="en-US"/>
          </a:p>
        </p:txBody>
      </p:sp>
    </p:spTree>
    <p:extLst>
      <p:ext uri="{BB962C8B-B14F-4D97-AF65-F5344CB8AC3E}">
        <p14:creationId xmlns:p14="http://schemas.microsoft.com/office/powerpoint/2010/main" val="4997204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Overall, I really enjoyed this project and its process. It was exciting for me to get back into a scientific mindset, setting out with some questions and determining the ways to best find those answers. Although using code to do it was an entirely new experience for me, I know see how much of an asset this approach is. Things that I did for this project took only seconds with so much of a larger data set in comparison to my thesis project, which took months (or years) to complete with only a small data set. This opens so many new opportunities and I can't wait for these techniques to start taking stronger holds in zoology, conservation biology and paleontology.</a:t>
            </a:r>
          </a:p>
          <a:p>
            <a:endParaRPr lang="en-US" dirty="0"/>
          </a:p>
        </p:txBody>
      </p:sp>
      <p:sp>
        <p:nvSpPr>
          <p:cNvPr id="4" name="Slide Number Placeholder 3"/>
          <p:cNvSpPr>
            <a:spLocks noGrp="1"/>
          </p:cNvSpPr>
          <p:nvPr>
            <p:ph type="sldNum" sz="quarter" idx="5"/>
          </p:nvPr>
        </p:nvSpPr>
        <p:spPr/>
        <p:txBody>
          <a:bodyPr/>
          <a:lstStyle/>
          <a:p>
            <a:fld id="{2F65692D-10F6-482B-8CA8-46F84AEFD839}" type="slidenum">
              <a:rPr lang="en-US" smtClean="0"/>
              <a:t>19</a:t>
            </a:fld>
            <a:endParaRPr lang="en-US"/>
          </a:p>
        </p:txBody>
      </p:sp>
    </p:spTree>
    <p:extLst>
      <p:ext uri="{BB962C8B-B14F-4D97-AF65-F5344CB8AC3E}">
        <p14:creationId xmlns:p14="http://schemas.microsoft.com/office/powerpoint/2010/main" val="14879869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So in this first part of the presentation we will take a look at the source of the data, the initial questions that I came up with for this project, and we will take a look at some of the key variables that were used in the analysis.</a:t>
            </a:r>
          </a:p>
          <a:p>
            <a:endParaRPr lang="en-US" dirty="0"/>
          </a:p>
        </p:txBody>
      </p:sp>
      <p:sp>
        <p:nvSpPr>
          <p:cNvPr id="4" name="Slide Number Placeholder 3"/>
          <p:cNvSpPr>
            <a:spLocks noGrp="1"/>
          </p:cNvSpPr>
          <p:nvPr>
            <p:ph type="sldNum" sz="quarter" idx="5"/>
          </p:nvPr>
        </p:nvSpPr>
        <p:spPr/>
        <p:txBody>
          <a:bodyPr/>
          <a:lstStyle/>
          <a:p>
            <a:fld id="{2F65692D-10F6-482B-8CA8-46F84AEFD839}" type="slidenum">
              <a:rPr lang="en-US" smtClean="0"/>
              <a:t>2</a:t>
            </a:fld>
            <a:endParaRPr lang="en-US"/>
          </a:p>
        </p:txBody>
      </p:sp>
    </p:spTree>
    <p:extLst>
      <p:ext uri="{BB962C8B-B14F-4D97-AF65-F5344CB8AC3E}">
        <p14:creationId xmlns:p14="http://schemas.microsoft.com/office/powerpoint/2010/main" val="23708884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So at the start of this project I knew I wanted to delve back into my roots in paleontology just to see how it was different using a “big data” approach. Instead of sitting in a dusty lab after traveling the nation collecting specimens, I was able to just jump on to this Paleobiology Database and download information for literally thousands of fossil specimens. What would have taken me years to do, I did in seconds. There was actually so much information that I had to slim it down! I initially chose the order Carnivora, or mammals that typically eat meat, because I wanted a large data set. Then I realized this is actually too big of a set, a problem I never thought I’d come across working with fossils. So then I dwindled it down to my four favorite predatory families: dogs, cats, bears, and hyenas.</a:t>
            </a:r>
          </a:p>
          <a:p>
            <a:endParaRPr lang="en-US" dirty="0"/>
          </a:p>
        </p:txBody>
      </p:sp>
      <p:sp>
        <p:nvSpPr>
          <p:cNvPr id="4" name="Slide Number Placeholder 3"/>
          <p:cNvSpPr>
            <a:spLocks noGrp="1"/>
          </p:cNvSpPr>
          <p:nvPr>
            <p:ph type="sldNum" sz="quarter" idx="5"/>
          </p:nvPr>
        </p:nvSpPr>
        <p:spPr/>
        <p:txBody>
          <a:bodyPr/>
          <a:lstStyle/>
          <a:p>
            <a:fld id="{2F65692D-10F6-482B-8CA8-46F84AEFD839}" type="slidenum">
              <a:rPr lang="en-US" smtClean="0"/>
              <a:t>3</a:t>
            </a:fld>
            <a:endParaRPr lang="en-US"/>
          </a:p>
        </p:txBody>
      </p:sp>
    </p:spTree>
    <p:extLst>
      <p:ext uri="{BB962C8B-B14F-4D97-AF65-F5344CB8AC3E}">
        <p14:creationId xmlns:p14="http://schemas.microsoft.com/office/powerpoint/2010/main" val="6782951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Although I had eight initial questions, we will just focus on a few here. Feel free to read through the list, but particularly this project was aimed at looking at geographical distribution variances between these families over time. I wanted to know how the ranges for each group changed over time, and potentially why, while keeping ecological interdependence relationships in the back of my mind. I also wanted to test some notions that I developed in earlier academic ventures and see how the diversity of each family fared and again changed over time. I felt that these were questions that could be tested using this data set and the skills we have developed in this course.</a:t>
            </a:r>
          </a:p>
          <a:p>
            <a:endParaRPr lang="en-US" dirty="0"/>
          </a:p>
        </p:txBody>
      </p:sp>
      <p:sp>
        <p:nvSpPr>
          <p:cNvPr id="4" name="Slide Number Placeholder 3"/>
          <p:cNvSpPr>
            <a:spLocks noGrp="1"/>
          </p:cNvSpPr>
          <p:nvPr>
            <p:ph type="sldNum" sz="quarter" idx="5"/>
          </p:nvPr>
        </p:nvSpPr>
        <p:spPr/>
        <p:txBody>
          <a:bodyPr/>
          <a:lstStyle/>
          <a:p>
            <a:fld id="{2F65692D-10F6-482B-8CA8-46F84AEFD839}" type="slidenum">
              <a:rPr lang="en-US" smtClean="0"/>
              <a:t>4</a:t>
            </a:fld>
            <a:endParaRPr lang="en-US"/>
          </a:p>
        </p:txBody>
      </p:sp>
    </p:spTree>
    <p:extLst>
      <p:ext uri="{BB962C8B-B14F-4D97-AF65-F5344CB8AC3E}">
        <p14:creationId xmlns:p14="http://schemas.microsoft.com/office/powerpoint/2010/main" val="7449307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dataset originally had 29 columns, or variables, but many were not useful for data analysis. So some were eliminated, like comments on where the fossil was found, the state and town it was found in, etc. Because most of my data was actually categorical, as in taxonomic identifications, and other biological markers like diet, I had to create a few new variables. Although I was provided with the time frame in which the fossil was found (the </a:t>
            </a:r>
            <a:r>
              <a:rPr lang="en-US" sz="1200" kern="1200" dirty="0" err="1">
                <a:solidFill>
                  <a:schemeClr val="tx1"/>
                </a:solidFill>
                <a:effectLst/>
                <a:latin typeface="+mn-lt"/>
                <a:ea typeface="+mn-ea"/>
                <a:cs typeface="+mn-cs"/>
              </a:rPr>
              <a:t>max_ma</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min_ma</a:t>
            </a:r>
            <a:r>
              <a:rPr lang="en-US" sz="1200" kern="1200" dirty="0">
                <a:solidFill>
                  <a:schemeClr val="tx1"/>
                </a:solidFill>
                <a:effectLst/>
                <a:latin typeface="+mn-lt"/>
                <a:ea typeface="+mn-ea"/>
                <a:cs typeface="+mn-cs"/>
              </a:rPr>
              <a:t> variables) I wanted to make an easier way to reference the time. So, using the geologic time scale as a reference, I organized the </a:t>
            </a:r>
            <a:r>
              <a:rPr lang="en-US" sz="1200" kern="1200" dirty="0" err="1">
                <a:solidFill>
                  <a:schemeClr val="tx1"/>
                </a:solidFill>
                <a:effectLst/>
                <a:latin typeface="+mn-lt"/>
                <a:ea typeface="+mn-ea"/>
                <a:cs typeface="+mn-cs"/>
              </a:rPr>
              <a:t>max_ma</a:t>
            </a:r>
            <a:r>
              <a:rPr lang="en-US" sz="1200" kern="1200" dirty="0">
                <a:solidFill>
                  <a:schemeClr val="tx1"/>
                </a:solidFill>
                <a:effectLst/>
                <a:latin typeface="+mn-lt"/>
                <a:ea typeface="+mn-ea"/>
                <a:cs typeface="+mn-cs"/>
              </a:rPr>
              <a:t> variable into time ranges that correlate with specific epochs within geologic time. This makes it more clear to analyze the patterns that may occur in geographical distribution over time.</a:t>
            </a:r>
          </a:p>
          <a:p>
            <a:endParaRPr lang="en-US" dirty="0"/>
          </a:p>
        </p:txBody>
      </p:sp>
      <p:sp>
        <p:nvSpPr>
          <p:cNvPr id="4" name="Slide Number Placeholder 3"/>
          <p:cNvSpPr>
            <a:spLocks noGrp="1"/>
          </p:cNvSpPr>
          <p:nvPr>
            <p:ph type="sldNum" sz="quarter" idx="5"/>
          </p:nvPr>
        </p:nvSpPr>
        <p:spPr/>
        <p:txBody>
          <a:bodyPr/>
          <a:lstStyle/>
          <a:p>
            <a:fld id="{2F65692D-10F6-482B-8CA8-46F84AEFD839}" type="slidenum">
              <a:rPr lang="en-US" smtClean="0"/>
              <a:t>5</a:t>
            </a:fld>
            <a:endParaRPr lang="en-US"/>
          </a:p>
        </p:txBody>
      </p:sp>
    </p:spTree>
    <p:extLst>
      <p:ext uri="{BB962C8B-B14F-4D97-AF65-F5344CB8AC3E}">
        <p14:creationId xmlns:p14="http://schemas.microsoft.com/office/powerpoint/2010/main" val="22584747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the initial exploration, one of the first plots that I focused on was graphing the representation of each family. As shown by both the ratios here in the table and the associated visualization, the canid family makes up almost half of the entire data set. Felids are another large population contributing nearly 30% of specimens, and the bears and hyenas trail considerably behind in representation. Immediately, I was pretty surprised how far behind these two families were.  This of course, generated more questions. This may be a reflection of population dynamics. It is also important to note that the Hyaenidae family was the last to come to the party, so their overall lower numbers may be a representation of this fact. You would expect though, a greater diversification in the time that they were present - were competition levels an issue? Or is this a case of ecosystems lacking the appropriate conditions for fossilization and preservation?</a:t>
            </a:r>
          </a:p>
          <a:p>
            <a:endParaRPr lang="en-US" dirty="0"/>
          </a:p>
        </p:txBody>
      </p:sp>
      <p:sp>
        <p:nvSpPr>
          <p:cNvPr id="4" name="Slide Number Placeholder 3"/>
          <p:cNvSpPr>
            <a:spLocks noGrp="1"/>
          </p:cNvSpPr>
          <p:nvPr>
            <p:ph type="sldNum" sz="quarter" idx="5"/>
          </p:nvPr>
        </p:nvSpPr>
        <p:spPr/>
        <p:txBody>
          <a:bodyPr/>
          <a:lstStyle/>
          <a:p>
            <a:fld id="{2F65692D-10F6-482B-8CA8-46F84AEFD839}" type="slidenum">
              <a:rPr lang="en-US" smtClean="0"/>
              <a:t>6</a:t>
            </a:fld>
            <a:endParaRPr lang="en-US"/>
          </a:p>
        </p:txBody>
      </p:sp>
    </p:spTree>
    <p:extLst>
      <p:ext uri="{BB962C8B-B14F-4D97-AF65-F5344CB8AC3E}">
        <p14:creationId xmlns:p14="http://schemas.microsoft.com/office/powerpoint/2010/main" val="28197929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Following the general count representations, I decided to see which epochs had the greatest representation of specimens. I included a snapshot of the geologic time scale highlighted the time we are focused on here. Known as the Cenozoic Era, or Age of Mammals, it is broken down into seven epochs. The Paleocene is the oldest and begins after the massive extinction of the dinosaurs. The most recent is the Holocene. Looking at the data on this slide, we can see that the Pleistocene and Miocene had the greatest representation of organisms, whereas the Paleocene has the lowest (this is not surprising since mammals just started to evolve into modern-day families during this time). The Pleistocene includes the “last Ice Age” where there was great diversification in various megafauna, so it is not surprising that this is a well-represented epoch. Sadly, though, after the massive extinction event at the end of the Ice Age, it seems that populations have failed to rebound to prior levels, and the Holocene is one of the more poorly represented time periods in terms of fossil remains and diversification.</a:t>
            </a:r>
          </a:p>
          <a:p>
            <a:endParaRPr lang="en-US" dirty="0"/>
          </a:p>
        </p:txBody>
      </p:sp>
      <p:sp>
        <p:nvSpPr>
          <p:cNvPr id="4" name="Slide Number Placeholder 3"/>
          <p:cNvSpPr>
            <a:spLocks noGrp="1"/>
          </p:cNvSpPr>
          <p:nvPr>
            <p:ph type="sldNum" sz="quarter" idx="5"/>
          </p:nvPr>
        </p:nvSpPr>
        <p:spPr/>
        <p:txBody>
          <a:bodyPr/>
          <a:lstStyle/>
          <a:p>
            <a:fld id="{2F65692D-10F6-482B-8CA8-46F84AEFD839}" type="slidenum">
              <a:rPr lang="en-US" smtClean="0"/>
              <a:t>7</a:t>
            </a:fld>
            <a:endParaRPr lang="en-US"/>
          </a:p>
        </p:txBody>
      </p:sp>
    </p:spTree>
    <p:extLst>
      <p:ext uri="{BB962C8B-B14F-4D97-AF65-F5344CB8AC3E}">
        <p14:creationId xmlns:p14="http://schemas.microsoft.com/office/powerpoint/2010/main" val="38180001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In order to combine the information from family and epoch, I decided to create a stacked bar graph. This initially gave me some trouble to get the order to match the chronological order of the time epochs,  but I think it works well to demonstrate the differences in fossil representation between the four families.</a:t>
            </a:r>
          </a:p>
        </p:txBody>
      </p:sp>
      <p:sp>
        <p:nvSpPr>
          <p:cNvPr id="4" name="Slide Number Placeholder 3"/>
          <p:cNvSpPr>
            <a:spLocks noGrp="1"/>
          </p:cNvSpPr>
          <p:nvPr>
            <p:ph type="sldNum" sz="quarter" idx="5"/>
          </p:nvPr>
        </p:nvSpPr>
        <p:spPr/>
        <p:txBody>
          <a:bodyPr/>
          <a:lstStyle/>
          <a:p>
            <a:fld id="{2F65692D-10F6-482B-8CA8-46F84AEFD839}" type="slidenum">
              <a:rPr lang="en-US" smtClean="0"/>
              <a:t>8</a:t>
            </a:fld>
            <a:endParaRPr lang="en-US"/>
          </a:p>
        </p:txBody>
      </p:sp>
    </p:spTree>
    <p:extLst>
      <p:ext uri="{BB962C8B-B14F-4D97-AF65-F5344CB8AC3E}">
        <p14:creationId xmlns:p14="http://schemas.microsoft.com/office/powerpoint/2010/main" val="37801607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Finally, I decided to actually plot the distribution of the fossils based on the </a:t>
            </a:r>
            <a:r>
              <a:rPr lang="en-US" sz="1200" kern="1200" dirty="0" err="1">
                <a:solidFill>
                  <a:schemeClr val="tx1"/>
                </a:solidFill>
                <a:effectLst/>
                <a:latin typeface="+mn-lt"/>
                <a:ea typeface="+mn-ea"/>
                <a:cs typeface="+mn-cs"/>
              </a:rPr>
              <a:t>lat</a:t>
            </a:r>
            <a:r>
              <a:rPr lang="en-US" sz="1200" kern="1200" dirty="0">
                <a:solidFill>
                  <a:schemeClr val="tx1"/>
                </a:solidFill>
                <a:effectLst/>
                <a:latin typeface="+mn-lt"/>
                <a:ea typeface="+mn-ea"/>
                <a:cs typeface="+mn-cs"/>
              </a:rPr>
              <a:t> and long coordinates that were provided with the data set. Distribution varies based on the family. For example, it seems that the Canids, Felids, and Ursids are heavily concentrated in North America and Europe, with some distribution in South America, Africa, and Asia. Interestingly, bears are pretty poorly represented in Africa and South America, at least based on this data set. Hyenas are concentrated only to Africa, Europe, and Eurasia, with no representation in the Americas. More on this later – but this concludes the Part I aspect of this project.</a:t>
            </a:r>
          </a:p>
        </p:txBody>
      </p:sp>
      <p:sp>
        <p:nvSpPr>
          <p:cNvPr id="4" name="Slide Number Placeholder 3"/>
          <p:cNvSpPr>
            <a:spLocks noGrp="1"/>
          </p:cNvSpPr>
          <p:nvPr>
            <p:ph type="sldNum" sz="quarter" idx="5"/>
          </p:nvPr>
        </p:nvSpPr>
        <p:spPr/>
        <p:txBody>
          <a:bodyPr/>
          <a:lstStyle/>
          <a:p>
            <a:fld id="{2F65692D-10F6-482B-8CA8-46F84AEFD839}" type="slidenum">
              <a:rPr lang="en-US" smtClean="0"/>
              <a:t>9</a:t>
            </a:fld>
            <a:endParaRPr lang="en-US"/>
          </a:p>
        </p:txBody>
      </p:sp>
    </p:spTree>
    <p:extLst>
      <p:ext uri="{BB962C8B-B14F-4D97-AF65-F5344CB8AC3E}">
        <p14:creationId xmlns:p14="http://schemas.microsoft.com/office/powerpoint/2010/main" val="2069544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C7C1-DD8F-478E-915F-8F443ECFC64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78F36C6-8987-4FFF-B87C-AC1C941912A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E5ACC9F-DD38-493A-AAC4-00A5BB2A4F2A}"/>
              </a:ext>
            </a:extLst>
          </p:cNvPr>
          <p:cNvSpPr>
            <a:spLocks noGrp="1"/>
          </p:cNvSpPr>
          <p:nvPr>
            <p:ph type="dt" sz="half" idx="10"/>
          </p:nvPr>
        </p:nvSpPr>
        <p:spPr/>
        <p:txBody>
          <a:bodyPr/>
          <a:lstStyle/>
          <a:p>
            <a:fld id="{71A7340B-270F-467F-9D24-23AFED76F775}" type="datetimeFigureOut">
              <a:rPr lang="en-US" smtClean="0"/>
              <a:t>4/30/2020</a:t>
            </a:fld>
            <a:endParaRPr lang="en-US"/>
          </a:p>
        </p:txBody>
      </p:sp>
      <p:sp>
        <p:nvSpPr>
          <p:cNvPr id="5" name="Footer Placeholder 4">
            <a:extLst>
              <a:ext uri="{FF2B5EF4-FFF2-40B4-BE49-F238E27FC236}">
                <a16:creationId xmlns:a16="http://schemas.microsoft.com/office/drawing/2014/main" id="{A88E9A8A-407E-4F41-A361-B573EB0DA2E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4359D1-6002-4363-B013-6CD63BA7DB3A}"/>
              </a:ext>
            </a:extLst>
          </p:cNvPr>
          <p:cNvSpPr>
            <a:spLocks noGrp="1"/>
          </p:cNvSpPr>
          <p:nvPr>
            <p:ph type="sldNum" sz="quarter" idx="12"/>
          </p:nvPr>
        </p:nvSpPr>
        <p:spPr/>
        <p:txBody>
          <a:bodyPr/>
          <a:lstStyle/>
          <a:p>
            <a:fld id="{F90B6DBB-39FB-43FD-9A57-F67A71A750B8}" type="slidenum">
              <a:rPr lang="en-US" smtClean="0"/>
              <a:t>‹#›</a:t>
            </a:fld>
            <a:endParaRPr lang="en-US"/>
          </a:p>
        </p:txBody>
      </p:sp>
    </p:spTree>
    <p:extLst>
      <p:ext uri="{BB962C8B-B14F-4D97-AF65-F5344CB8AC3E}">
        <p14:creationId xmlns:p14="http://schemas.microsoft.com/office/powerpoint/2010/main" val="365484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CD49E5-A1A4-4C84-B79D-EC5D3D9144D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6E9CC8B-5001-4660-B6B2-1C2FE309696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360E13E-2916-4D1E-AC83-351479D5C340}"/>
              </a:ext>
            </a:extLst>
          </p:cNvPr>
          <p:cNvSpPr>
            <a:spLocks noGrp="1"/>
          </p:cNvSpPr>
          <p:nvPr>
            <p:ph type="dt" sz="half" idx="10"/>
          </p:nvPr>
        </p:nvSpPr>
        <p:spPr/>
        <p:txBody>
          <a:bodyPr/>
          <a:lstStyle/>
          <a:p>
            <a:fld id="{71A7340B-270F-467F-9D24-23AFED76F775}" type="datetimeFigureOut">
              <a:rPr lang="en-US" smtClean="0"/>
              <a:t>4/30/2020</a:t>
            </a:fld>
            <a:endParaRPr lang="en-US"/>
          </a:p>
        </p:txBody>
      </p:sp>
      <p:sp>
        <p:nvSpPr>
          <p:cNvPr id="5" name="Footer Placeholder 4">
            <a:extLst>
              <a:ext uri="{FF2B5EF4-FFF2-40B4-BE49-F238E27FC236}">
                <a16:creationId xmlns:a16="http://schemas.microsoft.com/office/drawing/2014/main" id="{70992BFE-0FAE-4364-A7BB-7A1DFEC50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AC08121-6CB3-4296-B3DC-1637FB6D0C7D}"/>
              </a:ext>
            </a:extLst>
          </p:cNvPr>
          <p:cNvSpPr>
            <a:spLocks noGrp="1"/>
          </p:cNvSpPr>
          <p:nvPr>
            <p:ph type="sldNum" sz="quarter" idx="12"/>
          </p:nvPr>
        </p:nvSpPr>
        <p:spPr/>
        <p:txBody>
          <a:bodyPr/>
          <a:lstStyle/>
          <a:p>
            <a:fld id="{F90B6DBB-39FB-43FD-9A57-F67A71A750B8}" type="slidenum">
              <a:rPr lang="en-US" smtClean="0"/>
              <a:t>‹#›</a:t>
            </a:fld>
            <a:endParaRPr lang="en-US"/>
          </a:p>
        </p:txBody>
      </p:sp>
    </p:spTree>
    <p:extLst>
      <p:ext uri="{BB962C8B-B14F-4D97-AF65-F5344CB8AC3E}">
        <p14:creationId xmlns:p14="http://schemas.microsoft.com/office/powerpoint/2010/main" val="21790639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226AB46-8A12-4ADA-898E-218E467EAB0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340B130-60F8-48F0-A274-AA8AA958752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4B48AF-BFB2-49C8-8539-44864D7F61E6}"/>
              </a:ext>
            </a:extLst>
          </p:cNvPr>
          <p:cNvSpPr>
            <a:spLocks noGrp="1"/>
          </p:cNvSpPr>
          <p:nvPr>
            <p:ph type="dt" sz="half" idx="10"/>
          </p:nvPr>
        </p:nvSpPr>
        <p:spPr/>
        <p:txBody>
          <a:bodyPr/>
          <a:lstStyle/>
          <a:p>
            <a:fld id="{71A7340B-270F-467F-9D24-23AFED76F775}" type="datetimeFigureOut">
              <a:rPr lang="en-US" smtClean="0"/>
              <a:t>4/30/2020</a:t>
            </a:fld>
            <a:endParaRPr lang="en-US"/>
          </a:p>
        </p:txBody>
      </p:sp>
      <p:sp>
        <p:nvSpPr>
          <p:cNvPr id="5" name="Footer Placeholder 4">
            <a:extLst>
              <a:ext uri="{FF2B5EF4-FFF2-40B4-BE49-F238E27FC236}">
                <a16:creationId xmlns:a16="http://schemas.microsoft.com/office/drawing/2014/main" id="{4091EA94-2CCD-4727-9543-263A689E09E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AB31CA3-E975-422D-A444-63AB98ED6E9D}"/>
              </a:ext>
            </a:extLst>
          </p:cNvPr>
          <p:cNvSpPr>
            <a:spLocks noGrp="1"/>
          </p:cNvSpPr>
          <p:nvPr>
            <p:ph type="sldNum" sz="quarter" idx="12"/>
          </p:nvPr>
        </p:nvSpPr>
        <p:spPr/>
        <p:txBody>
          <a:bodyPr/>
          <a:lstStyle/>
          <a:p>
            <a:fld id="{F90B6DBB-39FB-43FD-9A57-F67A71A750B8}" type="slidenum">
              <a:rPr lang="en-US" smtClean="0"/>
              <a:t>‹#›</a:t>
            </a:fld>
            <a:endParaRPr lang="en-US"/>
          </a:p>
        </p:txBody>
      </p:sp>
    </p:spTree>
    <p:extLst>
      <p:ext uri="{BB962C8B-B14F-4D97-AF65-F5344CB8AC3E}">
        <p14:creationId xmlns:p14="http://schemas.microsoft.com/office/powerpoint/2010/main" val="24327251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E7276D-4F06-4878-B04C-A272C60A11F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4E7C1EF-BBAF-49A4-A4D3-DE86D67420F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B5C6046-1DCB-455B-BA9D-C1098F38936A}"/>
              </a:ext>
            </a:extLst>
          </p:cNvPr>
          <p:cNvSpPr>
            <a:spLocks noGrp="1"/>
          </p:cNvSpPr>
          <p:nvPr>
            <p:ph type="dt" sz="half" idx="10"/>
          </p:nvPr>
        </p:nvSpPr>
        <p:spPr/>
        <p:txBody>
          <a:bodyPr/>
          <a:lstStyle/>
          <a:p>
            <a:fld id="{71A7340B-270F-467F-9D24-23AFED76F775}" type="datetimeFigureOut">
              <a:rPr lang="en-US" smtClean="0"/>
              <a:t>4/30/2020</a:t>
            </a:fld>
            <a:endParaRPr lang="en-US"/>
          </a:p>
        </p:txBody>
      </p:sp>
      <p:sp>
        <p:nvSpPr>
          <p:cNvPr id="5" name="Footer Placeholder 4">
            <a:extLst>
              <a:ext uri="{FF2B5EF4-FFF2-40B4-BE49-F238E27FC236}">
                <a16:creationId xmlns:a16="http://schemas.microsoft.com/office/drawing/2014/main" id="{CB0CDFE6-C030-4CFD-9E8B-2D000F8FF7B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C7FC737-C5AB-4491-A1F9-592B1B5FFE21}"/>
              </a:ext>
            </a:extLst>
          </p:cNvPr>
          <p:cNvSpPr>
            <a:spLocks noGrp="1"/>
          </p:cNvSpPr>
          <p:nvPr>
            <p:ph type="sldNum" sz="quarter" idx="12"/>
          </p:nvPr>
        </p:nvSpPr>
        <p:spPr/>
        <p:txBody>
          <a:bodyPr/>
          <a:lstStyle/>
          <a:p>
            <a:fld id="{F90B6DBB-39FB-43FD-9A57-F67A71A750B8}" type="slidenum">
              <a:rPr lang="en-US" smtClean="0"/>
              <a:t>‹#›</a:t>
            </a:fld>
            <a:endParaRPr lang="en-US"/>
          </a:p>
        </p:txBody>
      </p:sp>
    </p:spTree>
    <p:extLst>
      <p:ext uri="{BB962C8B-B14F-4D97-AF65-F5344CB8AC3E}">
        <p14:creationId xmlns:p14="http://schemas.microsoft.com/office/powerpoint/2010/main" val="14312931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E7BAA6-567E-4BD0-920B-50CF3B22BF9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654A3A4-EF00-4D01-BFD4-95C0CADE836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5C2C923-C71D-4D3B-83FF-2617178C99FB}"/>
              </a:ext>
            </a:extLst>
          </p:cNvPr>
          <p:cNvSpPr>
            <a:spLocks noGrp="1"/>
          </p:cNvSpPr>
          <p:nvPr>
            <p:ph type="dt" sz="half" idx="10"/>
          </p:nvPr>
        </p:nvSpPr>
        <p:spPr/>
        <p:txBody>
          <a:bodyPr/>
          <a:lstStyle/>
          <a:p>
            <a:fld id="{71A7340B-270F-467F-9D24-23AFED76F775}" type="datetimeFigureOut">
              <a:rPr lang="en-US" smtClean="0"/>
              <a:t>4/30/2020</a:t>
            </a:fld>
            <a:endParaRPr lang="en-US"/>
          </a:p>
        </p:txBody>
      </p:sp>
      <p:sp>
        <p:nvSpPr>
          <p:cNvPr id="5" name="Footer Placeholder 4">
            <a:extLst>
              <a:ext uri="{FF2B5EF4-FFF2-40B4-BE49-F238E27FC236}">
                <a16:creationId xmlns:a16="http://schemas.microsoft.com/office/drawing/2014/main" id="{2E11B2A6-EBF3-4CB4-80AC-23559C42266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21AD2D6-42D5-4477-A77D-B072E689A1B9}"/>
              </a:ext>
            </a:extLst>
          </p:cNvPr>
          <p:cNvSpPr>
            <a:spLocks noGrp="1"/>
          </p:cNvSpPr>
          <p:nvPr>
            <p:ph type="sldNum" sz="quarter" idx="12"/>
          </p:nvPr>
        </p:nvSpPr>
        <p:spPr/>
        <p:txBody>
          <a:bodyPr/>
          <a:lstStyle/>
          <a:p>
            <a:fld id="{F90B6DBB-39FB-43FD-9A57-F67A71A750B8}" type="slidenum">
              <a:rPr lang="en-US" smtClean="0"/>
              <a:t>‹#›</a:t>
            </a:fld>
            <a:endParaRPr lang="en-US"/>
          </a:p>
        </p:txBody>
      </p:sp>
    </p:spTree>
    <p:extLst>
      <p:ext uri="{BB962C8B-B14F-4D97-AF65-F5344CB8AC3E}">
        <p14:creationId xmlns:p14="http://schemas.microsoft.com/office/powerpoint/2010/main" val="8368089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7B33A6-CB9D-4F21-A84F-75CDE963B06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EDC0512-89C7-493B-95D3-19F1A523C7D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742921E-18D9-4D27-9078-2A90D40412A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CC17605-9037-41FE-B6FA-2DE166E55106}"/>
              </a:ext>
            </a:extLst>
          </p:cNvPr>
          <p:cNvSpPr>
            <a:spLocks noGrp="1"/>
          </p:cNvSpPr>
          <p:nvPr>
            <p:ph type="dt" sz="half" idx="10"/>
          </p:nvPr>
        </p:nvSpPr>
        <p:spPr/>
        <p:txBody>
          <a:bodyPr/>
          <a:lstStyle/>
          <a:p>
            <a:fld id="{71A7340B-270F-467F-9D24-23AFED76F775}" type="datetimeFigureOut">
              <a:rPr lang="en-US" smtClean="0"/>
              <a:t>4/30/2020</a:t>
            </a:fld>
            <a:endParaRPr lang="en-US"/>
          </a:p>
        </p:txBody>
      </p:sp>
      <p:sp>
        <p:nvSpPr>
          <p:cNvPr id="6" name="Footer Placeholder 5">
            <a:extLst>
              <a:ext uri="{FF2B5EF4-FFF2-40B4-BE49-F238E27FC236}">
                <a16:creationId xmlns:a16="http://schemas.microsoft.com/office/drawing/2014/main" id="{534A1D66-4912-4FC4-8B11-1D6C64B17EC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2B02498-6DC0-42D3-9BB4-6AF5CED914E3}"/>
              </a:ext>
            </a:extLst>
          </p:cNvPr>
          <p:cNvSpPr>
            <a:spLocks noGrp="1"/>
          </p:cNvSpPr>
          <p:nvPr>
            <p:ph type="sldNum" sz="quarter" idx="12"/>
          </p:nvPr>
        </p:nvSpPr>
        <p:spPr/>
        <p:txBody>
          <a:bodyPr/>
          <a:lstStyle/>
          <a:p>
            <a:fld id="{F90B6DBB-39FB-43FD-9A57-F67A71A750B8}" type="slidenum">
              <a:rPr lang="en-US" smtClean="0"/>
              <a:t>‹#›</a:t>
            </a:fld>
            <a:endParaRPr lang="en-US"/>
          </a:p>
        </p:txBody>
      </p:sp>
    </p:spTree>
    <p:extLst>
      <p:ext uri="{BB962C8B-B14F-4D97-AF65-F5344CB8AC3E}">
        <p14:creationId xmlns:p14="http://schemas.microsoft.com/office/powerpoint/2010/main" val="3683072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AB9D2F-4425-4325-96B6-D680F39C2B2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1C73020-074C-4D83-9B6B-DBE5B07EDB6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1CEA613-D95D-4C3C-84A4-1CFF8E51D43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93BD6FB-082D-4A21-A25F-B65E16ED041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73FA248-B300-4D31-B08F-870A5EAB5DC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0BC30FF-97DB-4EC6-A7C5-C61BCB38EBDE}"/>
              </a:ext>
            </a:extLst>
          </p:cNvPr>
          <p:cNvSpPr>
            <a:spLocks noGrp="1"/>
          </p:cNvSpPr>
          <p:nvPr>
            <p:ph type="dt" sz="half" idx="10"/>
          </p:nvPr>
        </p:nvSpPr>
        <p:spPr/>
        <p:txBody>
          <a:bodyPr/>
          <a:lstStyle/>
          <a:p>
            <a:fld id="{71A7340B-270F-467F-9D24-23AFED76F775}" type="datetimeFigureOut">
              <a:rPr lang="en-US" smtClean="0"/>
              <a:t>4/30/2020</a:t>
            </a:fld>
            <a:endParaRPr lang="en-US"/>
          </a:p>
        </p:txBody>
      </p:sp>
      <p:sp>
        <p:nvSpPr>
          <p:cNvPr id="8" name="Footer Placeholder 7">
            <a:extLst>
              <a:ext uri="{FF2B5EF4-FFF2-40B4-BE49-F238E27FC236}">
                <a16:creationId xmlns:a16="http://schemas.microsoft.com/office/drawing/2014/main" id="{2D5C1C43-C9A4-4B2E-9350-5E9514C2792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8205E63-124B-47E5-92BD-D1D80F96466E}"/>
              </a:ext>
            </a:extLst>
          </p:cNvPr>
          <p:cNvSpPr>
            <a:spLocks noGrp="1"/>
          </p:cNvSpPr>
          <p:nvPr>
            <p:ph type="sldNum" sz="quarter" idx="12"/>
          </p:nvPr>
        </p:nvSpPr>
        <p:spPr/>
        <p:txBody>
          <a:bodyPr/>
          <a:lstStyle/>
          <a:p>
            <a:fld id="{F90B6DBB-39FB-43FD-9A57-F67A71A750B8}" type="slidenum">
              <a:rPr lang="en-US" smtClean="0"/>
              <a:t>‹#›</a:t>
            </a:fld>
            <a:endParaRPr lang="en-US"/>
          </a:p>
        </p:txBody>
      </p:sp>
    </p:spTree>
    <p:extLst>
      <p:ext uri="{BB962C8B-B14F-4D97-AF65-F5344CB8AC3E}">
        <p14:creationId xmlns:p14="http://schemas.microsoft.com/office/powerpoint/2010/main" val="39917910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1E521E-0518-4835-83D3-B63BCF41A9E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1DC60C3-F498-4440-B09D-7E114F89D93B}"/>
              </a:ext>
            </a:extLst>
          </p:cNvPr>
          <p:cNvSpPr>
            <a:spLocks noGrp="1"/>
          </p:cNvSpPr>
          <p:nvPr>
            <p:ph type="dt" sz="half" idx="10"/>
          </p:nvPr>
        </p:nvSpPr>
        <p:spPr/>
        <p:txBody>
          <a:bodyPr/>
          <a:lstStyle/>
          <a:p>
            <a:fld id="{71A7340B-270F-467F-9D24-23AFED76F775}" type="datetimeFigureOut">
              <a:rPr lang="en-US" smtClean="0"/>
              <a:t>4/30/2020</a:t>
            </a:fld>
            <a:endParaRPr lang="en-US"/>
          </a:p>
        </p:txBody>
      </p:sp>
      <p:sp>
        <p:nvSpPr>
          <p:cNvPr id="4" name="Footer Placeholder 3">
            <a:extLst>
              <a:ext uri="{FF2B5EF4-FFF2-40B4-BE49-F238E27FC236}">
                <a16:creationId xmlns:a16="http://schemas.microsoft.com/office/drawing/2014/main" id="{BBCF6B2C-D6B3-4888-80E7-7B91A44C509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889DFE1-1DEE-40B5-A034-40CFC8A369C8}"/>
              </a:ext>
            </a:extLst>
          </p:cNvPr>
          <p:cNvSpPr>
            <a:spLocks noGrp="1"/>
          </p:cNvSpPr>
          <p:nvPr>
            <p:ph type="sldNum" sz="quarter" idx="12"/>
          </p:nvPr>
        </p:nvSpPr>
        <p:spPr/>
        <p:txBody>
          <a:bodyPr/>
          <a:lstStyle/>
          <a:p>
            <a:fld id="{F90B6DBB-39FB-43FD-9A57-F67A71A750B8}" type="slidenum">
              <a:rPr lang="en-US" smtClean="0"/>
              <a:t>‹#›</a:t>
            </a:fld>
            <a:endParaRPr lang="en-US"/>
          </a:p>
        </p:txBody>
      </p:sp>
    </p:spTree>
    <p:extLst>
      <p:ext uri="{BB962C8B-B14F-4D97-AF65-F5344CB8AC3E}">
        <p14:creationId xmlns:p14="http://schemas.microsoft.com/office/powerpoint/2010/main" val="7604710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7E89CE9-95D6-4D72-87D0-54A9F1800DAD}"/>
              </a:ext>
            </a:extLst>
          </p:cNvPr>
          <p:cNvSpPr>
            <a:spLocks noGrp="1"/>
          </p:cNvSpPr>
          <p:nvPr>
            <p:ph type="dt" sz="half" idx="10"/>
          </p:nvPr>
        </p:nvSpPr>
        <p:spPr/>
        <p:txBody>
          <a:bodyPr/>
          <a:lstStyle/>
          <a:p>
            <a:fld id="{71A7340B-270F-467F-9D24-23AFED76F775}" type="datetimeFigureOut">
              <a:rPr lang="en-US" smtClean="0"/>
              <a:t>4/30/2020</a:t>
            </a:fld>
            <a:endParaRPr lang="en-US"/>
          </a:p>
        </p:txBody>
      </p:sp>
      <p:sp>
        <p:nvSpPr>
          <p:cNvPr id="3" name="Footer Placeholder 2">
            <a:extLst>
              <a:ext uri="{FF2B5EF4-FFF2-40B4-BE49-F238E27FC236}">
                <a16:creationId xmlns:a16="http://schemas.microsoft.com/office/drawing/2014/main" id="{C718C95B-0FB0-42A8-A25B-BAACC71E301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E504263-C983-4611-9E24-DDA9E795E522}"/>
              </a:ext>
            </a:extLst>
          </p:cNvPr>
          <p:cNvSpPr>
            <a:spLocks noGrp="1"/>
          </p:cNvSpPr>
          <p:nvPr>
            <p:ph type="sldNum" sz="quarter" idx="12"/>
          </p:nvPr>
        </p:nvSpPr>
        <p:spPr/>
        <p:txBody>
          <a:bodyPr/>
          <a:lstStyle/>
          <a:p>
            <a:fld id="{F90B6DBB-39FB-43FD-9A57-F67A71A750B8}" type="slidenum">
              <a:rPr lang="en-US" smtClean="0"/>
              <a:t>‹#›</a:t>
            </a:fld>
            <a:endParaRPr lang="en-US"/>
          </a:p>
        </p:txBody>
      </p:sp>
    </p:spTree>
    <p:extLst>
      <p:ext uri="{BB962C8B-B14F-4D97-AF65-F5344CB8AC3E}">
        <p14:creationId xmlns:p14="http://schemas.microsoft.com/office/powerpoint/2010/main" val="26350833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0C386-13B7-4C9B-89E9-63D32727660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FCD6145-F221-42C6-BEC8-31824FE2C7F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0B592EB-D4A7-4321-A75E-3D2053A5BA2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7BA8FBA-5C80-4B9A-BAAF-BFE44E9F44E1}"/>
              </a:ext>
            </a:extLst>
          </p:cNvPr>
          <p:cNvSpPr>
            <a:spLocks noGrp="1"/>
          </p:cNvSpPr>
          <p:nvPr>
            <p:ph type="dt" sz="half" idx="10"/>
          </p:nvPr>
        </p:nvSpPr>
        <p:spPr/>
        <p:txBody>
          <a:bodyPr/>
          <a:lstStyle/>
          <a:p>
            <a:fld id="{71A7340B-270F-467F-9D24-23AFED76F775}" type="datetimeFigureOut">
              <a:rPr lang="en-US" smtClean="0"/>
              <a:t>4/30/2020</a:t>
            </a:fld>
            <a:endParaRPr lang="en-US"/>
          </a:p>
        </p:txBody>
      </p:sp>
      <p:sp>
        <p:nvSpPr>
          <p:cNvPr id="6" name="Footer Placeholder 5">
            <a:extLst>
              <a:ext uri="{FF2B5EF4-FFF2-40B4-BE49-F238E27FC236}">
                <a16:creationId xmlns:a16="http://schemas.microsoft.com/office/drawing/2014/main" id="{436C6F74-DDB1-465F-9EDE-5650C5BD26E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959F729-3CDB-42FB-895E-000CDCD30355}"/>
              </a:ext>
            </a:extLst>
          </p:cNvPr>
          <p:cNvSpPr>
            <a:spLocks noGrp="1"/>
          </p:cNvSpPr>
          <p:nvPr>
            <p:ph type="sldNum" sz="quarter" idx="12"/>
          </p:nvPr>
        </p:nvSpPr>
        <p:spPr/>
        <p:txBody>
          <a:bodyPr/>
          <a:lstStyle/>
          <a:p>
            <a:fld id="{F90B6DBB-39FB-43FD-9A57-F67A71A750B8}" type="slidenum">
              <a:rPr lang="en-US" smtClean="0"/>
              <a:t>‹#›</a:t>
            </a:fld>
            <a:endParaRPr lang="en-US"/>
          </a:p>
        </p:txBody>
      </p:sp>
    </p:spTree>
    <p:extLst>
      <p:ext uri="{BB962C8B-B14F-4D97-AF65-F5344CB8AC3E}">
        <p14:creationId xmlns:p14="http://schemas.microsoft.com/office/powerpoint/2010/main" val="26000770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CEEDC6-8D8B-49D0-911D-F93147D4B32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8252FB4-605D-4BBC-AFD0-3E6C5133C90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F7038C5-EE0F-4BB8-8894-0698D7CE491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0A2CE2B-062B-4EBA-84E7-8E976F1A0F49}"/>
              </a:ext>
            </a:extLst>
          </p:cNvPr>
          <p:cNvSpPr>
            <a:spLocks noGrp="1"/>
          </p:cNvSpPr>
          <p:nvPr>
            <p:ph type="dt" sz="half" idx="10"/>
          </p:nvPr>
        </p:nvSpPr>
        <p:spPr/>
        <p:txBody>
          <a:bodyPr/>
          <a:lstStyle/>
          <a:p>
            <a:fld id="{71A7340B-270F-467F-9D24-23AFED76F775}" type="datetimeFigureOut">
              <a:rPr lang="en-US" smtClean="0"/>
              <a:t>4/30/2020</a:t>
            </a:fld>
            <a:endParaRPr lang="en-US"/>
          </a:p>
        </p:txBody>
      </p:sp>
      <p:sp>
        <p:nvSpPr>
          <p:cNvPr id="6" name="Footer Placeholder 5">
            <a:extLst>
              <a:ext uri="{FF2B5EF4-FFF2-40B4-BE49-F238E27FC236}">
                <a16:creationId xmlns:a16="http://schemas.microsoft.com/office/drawing/2014/main" id="{DBCFB41A-668C-4102-B2AC-467584747DE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785B1AA-0305-4D0D-968C-186EC674C1D6}"/>
              </a:ext>
            </a:extLst>
          </p:cNvPr>
          <p:cNvSpPr>
            <a:spLocks noGrp="1"/>
          </p:cNvSpPr>
          <p:nvPr>
            <p:ph type="sldNum" sz="quarter" idx="12"/>
          </p:nvPr>
        </p:nvSpPr>
        <p:spPr/>
        <p:txBody>
          <a:bodyPr/>
          <a:lstStyle/>
          <a:p>
            <a:fld id="{F90B6DBB-39FB-43FD-9A57-F67A71A750B8}" type="slidenum">
              <a:rPr lang="en-US" smtClean="0"/>
              <a:t>‹#›</a:t>
            </a:fld>
            <a:endParaRPr lang="en-US"/>
          </a:p>
        </p:txBody>
      </p:sp>
    </p:spTree>
    <p:extLst>
      <p:ext uri="{BB962C8B-B14F-4D97-AF65-F5344CB8AC3E}">
        <p14:creationId xmlns:p14="http://schemas.microsoft.com/office/powerpoint/2010/main" val="3111945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780D406-F408-41B1-B110-7DBC93BDF74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B8B4765-574E-4F98-AB63-77E7EB6DC43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98E3C1-C3BE-4D17-A35C-28754D43048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1A7340B-270F-467F-9D24-23AFED76F775}" type="datetimeFigureOut">
              <a:rPr lang="en-US" smtClean="0"/>
              <a:t>4/30/2020</a:t>
            </a:fld>
            <a:endParaRPr lang="en-US"/>
          </a:p>
        </p:txBody>
      </p:sp>
      <p:sp>
        <p:nvSpPr>
          <p:cNvPr id="5" name="Footer Placeholder 4">
            <a:extLst>
              <a:ext uri="{FF2B5EF4-FFF2-40B4-BE49-F238E27FC236}">
                <a16:creationId xmlns:a16="http://schemas.microsoft.com/office/drawing/2014/main" id="{F6D1E78C-2B3A-403C-AB38-4B9DA9B3C57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F17C1B0-D126-4E77-BB3E-0F1DCCAA1C4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90B6DBB-39FB-43FD-9A57-F67A71A750B8}" type="slidenum">
              <a:rPr lang="en-US" smtClean="0"/>
              <a:t>‹#›</a:t>
            </a:fld>
            <a:endParaRPr lang="en-US"/>
          </a:p>
        </p:txBody>
      </p:sp>
    </p:spTree>
    <p:extLst>
      <p:ext uri="{BB962C8B-B14F-4D97-AF65-F5344CB8AC3E}">
        <p14:creationId xmlns:p14="http://schemas.microsoft.com/office/powerpoint/2010/main" val="17852988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2.xml"/><Relationship Id="rId7" Type="http://schemas.openxmlformats.org/officeDocument/2006/relationships/image" Target="../media/image18.png"/><Relationship Id="rId2" Type="http://schemas.openxmlformats.org/officeDocument/2006/relationships/audio" Target="../media/media11.m4a"/><Relationship Id="rId1" Type="http://schemas.microsoft.com/office/2007/relationships/media" Target="../media/media11.m4a"/><Relationship Id="rId6" Type="http://schemas.microsoft.com/office/2011/relationships/inkAction" Target="../ink/inkAction8.xml"/><Relationship Id="rId5" Type="http://schemas.openxmlformats.org/officeDocument/2006/relationships/image" Target="../media/image17.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slideLayout" Target="../slideLayouts/slideLayout7.xml"/><Relationship Id="rId7" Type="http://schemas.microsoft.com/office/2011/relationships/inkAction" Target="../ink/inkAction9.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notesSlide" Target="../notesSlides/notesSlide12.xml"/><Relationship Id="rId9"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22.png"/><Relationship Id="rId5" Type="http://schemas.microsoft.com/office/2011/relationships/inkAction" Target="../ink/inkAction10.xml"/><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7.xml"/><Relationship Id="rId7" Type="http://schemas.openxmlformats.org/officeDocument/2006/relationships/image" Target="../media/image25.png"/><Relationship Id="rId2" Type="http://schemas.openxmlformats.org/officeDocument/2006/relationships/audio" Target="../media/media14.m4a"/><Relationship Id="rId1" Type="http://schemas.microsoft.com/office/2007/relationships/media" Target="../media/media14.m4a"/><Relationship Id="rId6" Type="http://schemas.microsoft.com/office/2011/relationships/inkAction" Target="../ink/inkAction11.xml"/><Relationship Id="rId5" Type="http://schemas.openxmlformats.org/officeDocument/2006/relationships/image" Target="../media/image24.png"/><Relationship Id="rId4" Type="http://schemas.openxmlformats.org/officeDocument/2006/relationships/image" Target="../media/image23.png"/></Relationships>
</file>

<file path=ppt/slides/_rels/slide15.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2.xml"/><Relationship Id="rId7" Type="http://schemas.openxmlformats.org/officeDocument/2006/relationships/image" Target="../media/image27.png"/><Relationship Id="rId2" Type="http://schemas.openxmlformats.org/officeDocument/2006/relationships/audio" Target="../media/media15.m4a"/><Relationship Id="rId1" Type="http://schemas.microsoft.com/office/2007/relationships/media" Target="../media/media15.m4a"/><Relationship Id="rId6" Type="http://schemas.microsoft.com/office/2011/relationships/inkAction" Target="../ink/inkAction12.xml"/><Relationship Id="rId5" Type="http://schemas.openxmlformats.org/officeDocument/2006/relationships/image" Target="../media/image26.png"/><Relationship Id="rId4"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audio" Target="../media/media16.m4a"/><Relationship Id="rId7" Type="http://schemas.openxmlformats.org/officeDocument/2006/relationships/image" Target="../media/image29.png"/><Relationship Id="rId12" Type="http://schemas.openxmlformats.org/officeDocument/2006/relationships/image" Target="../media/image1.png"/><Relationship Id="rId2" Type="http://schemas.microsoft.com/office/2007/relationships/media" Target="../media/media16.m4a"/><Relationship Id="rId1" Type="http://schemas.openxmlformats.org/officeDocument/2006/relationships/tags" Target="../tags/tag1.xml"/><Relationship Id="rId6" Type="http://schemas.openxmlformats.org/officeDocument/2006/relationships/image" Target="../media/image28.png"/><Relationship Id="rId11" Type="http://schemas.openxmlformats.org/officeDocument/2006/relationships/image" Target="../media/image33.png"/><Relationship Id="rId5" Type="http://schemas.openxmlformats.org/officeDocument/2006/relationships/notesSlide" Target="../notesSlides/notesSlide15.xml"/><Relationship Id="rId10" Type="http://schemas.openxmlformats.org/officeDocument/2006/relationships/image" Target="../media/image32.png"/><Relationship Id="rId4" Type="http://schemas.openxmlformats.org/officeDocument/2006/relationships/slideLayout" Target="../slideLayouts/slideLayout6.xml"/><Relationship Id="rId9" Type="http://schemas.openxmlformats.org/officeDocument/2006/relationships/image" Target="../media/image31.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1.png"/><Relationship Id="rId4" Type="http://schemas.openxmlformats.org/officeDocument/2006/relationships/notesSlide" Target="../notesSlides/notesSlide16.xml"/></Relationships>
</file>

<file path=ppt/slides/_rels/slide18.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2.xml"/><Relationship Id="rId7" Type="http://schemas.openxmlformats.org/officeDocument/2006/relationships/image" Target="../media/image35.png"/><Relationship Id="rId2" Type="http://schemas.openxmlformats.org/officeDocument/2006/relationships/audio" Target="../media/media18.m4a"/><Relationship Id="rId1" Type="http://schemas.microsoft.com/office/2007/relationships/media" Target="../media/media18.m4a"/><Relationship Id="rId6" Type="http://schemas.microsoft.com/office/2011/relationships/inkAction" Target="../ink/inkAction13.xml"/><Relationship Id="rId5" Type="http://schemas.openxmlformats.org/officeDocument/2006/relationships/image" Target="../media/image33.png"/><Relationship Id="rId4" Type="http://schemas.openxmlformats.org/officeDocument/2006/relationships/notesSlide" Target="../notesSlides/notesSlide17.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19.m4a"/><Relationship Id="rId1" Type="http://schemas.microsoft.com/office/2007/relationships/media" Target="../media/media19.m4a"/><Relationship Id="rId6" Type="http://schemas.openxmlformats.org/officeDocument/2006/relationships/image" Target="../media/image40.png"/><Relationship Id="rId5" Type="http://schemas.microsoft.com/office/2011/relationships/inkAction" Target="../ink/inkAction14.xml"/><Relationship Id="rId4"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2.xml"/><Relationship Id="rId7" Type="http://schemas.openxmlformats.org/officeDocument/2006/relationships/diagramQuickStyle" Target="../diagrams/quickStyle1.xml"/><Relationship Id="rId12" Type="http://schemas.openxmlformats.org/officeDocument/2006/relationships/image" Target="../media/image1.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diagramLayout" Target="../diagrams/layout1.xml"/><Relationship Id="rId11" Type="http://schemas.openxmlformats.org/officeDocument/2006/relationships/image" Target="../media/image2.png"/><Relationship Id="rId5" Type="http://schemas.openxmlformats.org/officeDocument/2006/relationships/diagramData" Target="../diagrams/data1.xml"/><Relationship Id="rId10" Type="http://schemas.microsoft.com/office/2011/relationships/inkAction" Target="../ink/inkAction1.xml"/><Relationship Id="rId4" Type="http://schemas.openxmlformats.org/officeDocument/2006/relationships/notesSlide" Target="../notesSlides/notesSlide3.xml"/><Relationship Id="rId9" Type="http://schemas.microsoft.com/office/2007/relationships/diagramDrawing" Target="../diagrams/drawing1.xml"/></Relationships>
</file>

<file path=ppt/slides/_rels/slide4.xml.rels><?xml version="1.0" encoding="UTF-8" standalone="yes"?>
<Relationships xmlns="http://schemas.openxmlformats.org/package/2006/relationships"><Relationship Id="rId8" Type="http://schemas.openxmlformats.org/officeDocument/2006/relationships/diagramColors" Target="../diagrams/colors2.xml"/><Relationship Id="rId3" Type="http://schemas.openxmlformats.org/officeDocument/2006/relationships/slideLayout" Target="../slideLayouts/slideLayout2.xml"/><Relationship Id="rId7" Type="http://schemas.openxmlformats.org/officeDocument/2006/relationships/diagramQuickStyle" Target="../diagrams/quickStyle2.xml"/><Relationship Id="rId12" Type="http://schemas.openxmlformats.org/officeDocument/2006/relationships/image" Target="../media/image1.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diagramLayout" Target="../diagrams/layout2.xml"/><Relationship Id="rId11" Type="http://schemas.openxmlformats.org/officeDocument/2006/relationships/image" Target="../media/image3.png"/><Relationship Id="rId5" Type="http://schemas.openxmlformats.org/officeDocument/2006/relationships/diagramData" Target="../diagrams/data2.xml"/><Relationship Id="rId10" Type="http://schemas.microsoft.com/office/2011/relationships/inkAction" Target="../ink/inkAction2.xml"/><Relationship Id="rId4" Type="http://schemas.openxmlformats.org/officeDocument/2006/relationships/notesSlide" Target="../notesSlides/notesSlide4.xml"/><Relationship Id="rId9" Type="http://schemas.microsoft.com/office/2007/relationships/diagramDrawing" Target="../diagrams/drawing2.xml"/></Relationships>
</file>

<file path=ppt/slides/_rels/slide5.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2.xml"/><Relationship Id="rId7" Type="http://schemas.openxmlformats.org/officeDocument/2006/relationships/image" Target="../media/image5.png"/><Relationship Id="rId2" Type="http://schemas.openxmlformats.org/officeDocument/2006/relationships/audio" Target="../media/media5.m4a"/><Relationship Id="rId1" Type="http://schemas.microsoft.com/office/2007/relationships/media" Target="../media/media5.m4a"/><Relationship Id="rId6" Type="http://schemas.microsoft.com/office/2011/relationships/inkAction" Target="../ink/inkAction3.xml"/><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slideLayout" Target="../slideLayouts/slideLayout2.xml"/><Relationship Id="rId7" Type="http://schemas.microsoft.com/office/2011/relationships/inkAction" Target="../ink/inkAction4.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notesSlide" Target="../notesSlides/notesSlide6.xml"/><Relationship Id="rId9" Type="http://schemas.openxmlformats.org/officeDocument/2006/relationships/image" Target="../media/image1.png"/></Relationships>
</file>

<file path=ppt/slides/_rels/slide7.xml.rels><?xml version="1.0" encoding="UTF-8" standalone="yes"?>
<Relationships xmlns="http://schemas.openxmlformats.org/package/2006/relationships"><Relationship Id="rId8" Type="http://schemas.microsoft.com/office/2011/relationships/inkAction" Target="../ink/inkAction5.xml"/><Relationship Id="rId3" Type="http://schemas.openxmlformats.org/officeDocument/2006/relationships/slideLayout" Target="../slideLayouts/slideLayout2.xml"/><Relationship Id="rId7" Type="http://schemas.openxmlformats.org/officeDocument/2006/relationships/image" Target="../media/image11.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0.png"/><Relationship Id="rId5" Type="http://schemas.openxmlformats.org/officeDocument/2006/relationships/image" Target="../media/image9.png"/><Relationship Id="rId10" Type="http://schemas.openxmlformats.org/officeDocument/2006/relationships/image" Target="../media/image1.png"/><Relationship Id="rId4" Type="http://schemas.openxmlformats.org/officeDocument/2006/relationships/notesSlide" Target="../notesSlides/notesSlide7.xml"/><Relationship Id="rId9" Type="http://schemas.openxmlformats.org/officeDocument/2006/relationships/image" Target="../media/image12.png"/></Relationships>
</file>

<file path=ppt/slides/_rels/slide8.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7.xml"/><Relationship Id="rId7" Type="http://schemas.openxmlformats.org/officeDocument/2006/relationships/image" Target="../media/image14.png"/><Relationship Id="rId2" Type="http://schemas.openxmlformats.org/officeDocument/2006/relationships/audio" Target="../media/media8.m4a"/><Relationship Id="rId1" Type="http://schemas.microsoft.com/office/2007/relationships/media" Target="../media/media8.m4a"/><Relationship Id="rId6" Type="http://schemas.microsoft.com/office/2011/relationships/inkAction" Target="../ink/inkAction6.xml"/><Relationship Id="rId5" Type="http://schemas.openxmlformats.org/officeDocument/2006/relationships/image" Target="../media/image13.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6.xml"/><Relationship Id="rId7" Type="http://schemas.openxmlformats.org/officeDocument/2006/relationships/image" Target="../media/image16.png"/><Relationship Id="rId2" Type="http://schemas.openxmlformats.org/officeDocument/2006/relationships/audio" Target="../media/media9.m4a"/><Relationship Id="rId1" Type="http://schemas.microsoft.com/office/2007/relationships/media" Target="../media/media9.m4a"/><Relationship Id="rId6" Type="http://schemas.microsoft.com/office/2011/relationships/inkAction" Target="../ink/inkAction7.xml"/><Relationship Id="rId5" Type="http://schemas.openxmlformats.org/officeDocument/2006/relationships/image" Target="../media/image15.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2A8AA5BC-4F7A-4226-8F99-6D824B226A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cxnSp>
        <p:nvCxnSpPr>
          <p:cNvPr id="32" name="Straight Connector 31">
            <a:extLst>
              <a:ext uri="{FF2B5EF4-FFF2-40B4-BE49-F238E27FC236}">
                <a16:creationId xmlns:a16="http://schemas.microsoft.com/office/drawing/2014/main" id="{911DBBF1-3229-4BD9-B3D1-B4CA571E743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bwMode="white">
          <a:xfrm>
            <a:off x="0" y="843625"/>
            <a:ext cx="12188824" cy="0"/>
          </a:xfrm>
          <a:prstGeom prst="line">
            <a:avLst/>
          </a:prstGeom>
          <a:ln w="508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4" name="Rectangle 33">
            <a:extLst>
              <a:ext uri="{FF2B5EF4-FFF2-40B4-BE49-F238E27FC236}">
                <a16:creationId xmlns:a16="http://schemas.microsoft.com/office/drawing/2014/main" id="{5BC87C3E-1040-4EE4-9BDB-9537F7A1B3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968282"/>
            <a:ext cx="12192000" cy="4946904"/>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86EEDBD-605B-46B5-86F3-9F0BB6ABFB42}"/>
              </a:ext>
            </a:extLst>
          </p:cNvPr>
          <p:cNvSpPr>
            <a:spLocks noGrp="1"/>
          </p:cNvSpPr>
          <p:nvPr>
            <p:ph type="ctrTitle"/>
          </p:nvPr>
        </p:nvSpPr>
        <p:spPr>
          <a:xfrm>
            <a:off x="795338" y="1566473"/>
            <a:ext cx="10601325" cy="2166723"/>
          </a:xfrm>
        </p:spPr>
        <p:txBody>
          <a:bodyPr>
            <a:normAutofit/>
          </a:bodyPr>
          <a:lstStyle/>
          <a:p>
            <a:r>
              <a:rPr lang="en-US" sz="6100">
                <a:solidFill>
                  <a:schemeClr val="bg1"/>
                </a:solidFill>
              </a:rPr>
              <a:t>Geographical Distribution of Four Extinct Carnivoran Families</a:t>
            </a:r>
          </a:p>
        </p:txBody>
      </p:sp>
      <p:sp>
        <p:nvSpPr>
          <p:cNvPr id="3" name="Subtitle 2">
            <a:extLst>
              <a:ext uri="{FF2B5EF4-FFF2-40B4-BE49-F238E27FC236}">
                <a16:creationId xmlns:a16="http://schemas.microsoft.com/office/drawing/2014/main" id="{552F98AE-3F80-4728-9C81-73C0D70CE94A}"/>
              </a:ext>
            </a:extLst>
          </p:cNvPr>
          <p:cNvSpPr>
            <a:spLocks noGrp="1"/>
          </p:cNvSpPr>
          <p:nvPr>
            <p:ph type="subTitle" idx="1"/>
          </p:nvPr>
        </p:nvSpPr>
        <p:spPr>
          <a:xfrm>
            <a:off x="795338" y="4092320"/>
            <a:ext cx="10601325" cy="1144884"/>
          </a:xfrm>
        </p:spPr>
        <p:txBody>
          <a:bodyPr>
            <a:normAutofit/>
          </a:bodyPr>
          <a:lstStyle/>
          <a:p>
            <a:r>
              <a:rPr lang="en-US" sz="1900">
                <a:solidFill>
                  <a:schemeClr val="accent1">
                    <a:lumMod val="60000"/>
                    <a:lumOff val="40000"/>
                  </a:schemeClr>
                </a:solidFill>
              </a:rPr>
              <a:t>Canids (dogs), Felids (cats), Ursids (bears), and Hyaenids (Hyenas)</a:t>
            </a:r>
          </a:p>
          <a:p>
            <a:endParaRPr lang="en-US" sz="1900">
              <a:solidFill>
                <a:schemeClr val="accent1">
                  <a:lumMod val="60000"/>
                  <a:lumOff val="40000"/>
                </a:schemeClr>
              </a:solidFill>
            </a:endParaRPr>
          </a:p>
          <a:p>
            <a:r>
              <a:rPr lang="en-US" sz="1900">
                <a:solidFill>
                  <a:schemeClr val="accent1">
                    <a:lumMod val="60000"/>
                    <a:lumOff val="40000"/>
                  </a:schemeClr>
                </a:solidFill>
              </a:rPr>
              <a:t>Elizabeth Linville</a:t>
            </a:r>
          </a:p>
        </p:txBody>
      </p:sp>
      <p:cxnSp>
        <p:nvCxnSpPr>
          <p:cNvPr id="36" name="Straight Connector 35">
            <a:extLst>
              <a:ext uri="{FF2B5EF4-FFF2-40B4-BE49-F238E27FC236}">
                <a16:creationId xmlns:a16="http://schemas.microsoft.com/office/drawing/2014/main" id="{42CDBECE-872A-4C73-9DC1-BB4E805E2CF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724400" y="3894594"/>
            <a:ext cx="2743200" cy="0"/>
          </a:xfrm>
          <a:prstGeom prst="line">
            <a:avLst/>
          </a:prstGeom>
          <a:ln w="19050">
            <a:solidFill>
              <a:schemeClr val="bg1">
                <a:alpha val="7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F5CD5A0B-CDD7-427C-AA42-2EECFDFA18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bwMode="white">
          <a:xfrm>
            <a:off x="0" y="6028863"/>
            <a:ext cx="12188824" cy="0"/>
          </a:xfrm>
          <a:prstGeom prst="line">
            <a:avLst/>
          </a:prstGeom>
          <a:ln w="508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7" name="Audio 6">
            <a:hlinkClick r:id="" action="ppaction://media"/>
            <a:extLst>
              <a:ext uri="{FF2B5EF4-FFF2-40B4-BE49-F238E27FC236}">
                <a16:creationId xmlns:a16="http://schemas.microsoft.com/office/drawing/2014/main" id="{8D2EA730-C139-4B95-8482-8610E99E707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71253995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14754"/>
    </mc:Choice>
    <mc:Fallback xmlns="">
      <p:transition spd="slow" advTm="147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8" name="Rectangle 7">
            <a:extLst>
              <a:ext uri="{FF2B5EF4-FFF2-40B4-BE49-F238E27FC236}">
                <a16:creationId xmlns:a16="http://schemas.microsoft.com/office/drawing/2014/main" id="{2A8AA5BC-4F7A-4226-8F99-6D824B226A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9">
            <a:extLst>
              <a:ext uri="{FF2B5EF4-FFF2-40B4-BE49-F238E27FC236}">
                <a16:creationId xmlns:a16="http://schemas.microsoft.com/office/drawing/2014/main" id="{3E5445C6-DD42-4979-86FF-03730E8C6D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734" y="321733"/>
            <a:ext cx="11573488" cy="6214534"/>
          </a:xfrm>
          <a:prstGeom prst="rect">
            <a:avLst/>
          </a:prstGeom>
          <a:solidFill>
            <a:schemeClr val="bg1">
              <a:lumMod val="75000"/>
              <a:lumOff val="25000"/>
            </a:schemeClr>
          </a:solidFill>
          <a:ln w="127000" cap="sq" cmpd="thinThick">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78DE9C2-6FAB-4ADC-84AE-3F0E742BA206}"/>
              </a:ext>
            </a:extLst>
          </p:cNvPr>
          <p:cNvSpPr>
            <a:spLocks noGrp="1"/>
          </p:cNvSpPr>
          <p:nvPr>
            <p:ph type="title"/>
          </p:nvPr>
        </p:nvSpPr>
        <p:spPr>
          <a:xfrm>
            <a:off x="1524000" y="1122362"/>
            <a:ext cx="9144000" cy="2840037"/>
          </a:xfrm>
        </p:spPr>
        <p:txBody>
          <a:bodyPr vert="horz" lIns="91440" tIns="45720" rIns="91440" bIns="45720" rtlCol="0" anchor="b">
            <a:normAutofit/>
          </a:bodyPr>
          <a:lstStyle/>
          <a:p>
            <a:pPr algn="ctr"/>
            <a:r>
              <a:rPr lang="en-US" sz="5800" kern="1200" dirty="0">
                <a:solidFill>
                  <a:schemeClr val="tx1"/>
                </a:solidFill>
                <a:latin typeface="+mj-lt"/>
                <a:ea typeface="+mj-ea"/>
                <a:cs typeface="+mj-cs"/>
              </a:rPr>
              <a:t>Part II – Finding Meaning in the Data </a:t>
            </a:r>
          </a:p>
        </p:txBody>
      </p:sp>
      <p:sp>
        <p:nvSpPr>
          <p:cNvPr id="3" name="Text Placeholder 2">
            <a:extLst>
              <a:ext uri="{FF2B5EF4-FFF2-40B4-BE49-F238E27FC236}">
                <a16:creationId xmlns:a16="http://schemas.microsoft.com/office/drawing/2014/main" id="{D091758D-E79E-4402-858D-BB1F419C61AF}"/>
              </a:ext>
            </a:extLst>
          </p:cNvPr>
          <p:cNvSpPr>
            <a:spLocks noGrp="1"/>
          </p:cNvSpPr>
          <p:nvPr>
            <p:ph type="body" idx="1"/>
          </p:nvPr>
        </p:nvSpPr>
        <p:spPr>
          <a:xfrm>
            <a:off x="1524000" y="4256436"/>
            <a:ext cx="9144000" cy="1600818"/>
          </a:xfrm>
        </p:spPr>
        <p:txBody>
          <a:bodyPr vert="horz" lIns="91440" tIns="45720" rIns="91440" bIns="45720" rtlCol="0">
            <a:normAutofit/>
          </a:bodyPr>
          <a:lstStyle/>
          <a:p>
            <a:pPr algn="ctr"/>
            <a:r>
              <a:rPr lang="en-US" dirty="0">
                <a:solidFill>
                  <a:schemeClr val="accent1">
                    <a:lumMod val="60000"/>
                    <a:lumOff val="40000"/>
                  </a:schemeClr>
                </a:solidFill>
              </a:rPr>
              <a:t>Deeper Exploration and Statistical Analyses</a:t>
            </a:r>
            <a:endParaRPr lang="en-US" sz="2400" kern="1200" dirty="0">
              <a:solidFill>
                <a:schemeClr val="accent1">
                  <a:lumMod val="60000"/>
                  <a:lumOff val="40000"/>
                </a:schemeClr>
              </a:solidFill>
              <a:latin typeface="+mn-lt"/>
              <a:ea typeface="+mn-ea"/>
              <a:cs typeface="+mn-cs"/>
            </a:endParaRPr>
          </a:p>
        </p:txBody>
      </p:sp>
      <p:cxnSp>
        <p:nvCxnSpPr>
          <p:cNvPr id="20" name="Straight Connector 11">
            <a:extLst>
              <a:ext uri="{FF2B5EF4-FFF2-40B4-BE49-F238E27FC236}">
                <a16:creationId xmlns:a16="http://schemas.microsoft.com/office/drawing/2014/main" id="{45000665-DFC7-417E-8FD7-516A0F15C97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724400" y="4109417"/>
            <a:ext cx="2743200" cy="0"/>
          </a:xfrm>
          <a:prstGeom prst="line">
            <a:avLst/>
          </a:prstGeom>
          <a:ln w="12700">
            <a:solidFill>
              <a:schemeClr val="tx1">
                <a:lumMod val="85000"/>
              </a:schemeClr>
            </a:solidFill>
          </a:ln>
        </p:spPr>
        <p:style>
          <a:lnRef idx="1">
            <a:schemeClr val="accent1"/>
          </a:lnRef>
          <a:fillRef idx="0">
            <a:schemeClr val="accent1"/>
          </a:fillRef>
          <a:effectRef idx="0">
            <a:schemeClr val="accent1"/>
          </a:effectRef>
          <a:fontRef idx="minor">
            <a:schemeClr val="tx1"/>
          </a:fontRef>
        </p:style>
      </p:cxnSp>
      <p:pic>
        <p:nvPicPr>
          <p:cNvPr id="5" name="Audio 4">
            <a:hlinkClick r:id="" action="ppaction://media"/>
            <a:extLst>
              <a:ext uri="{FF2B5EF4-FFF2-40B4-BE49-F238E27FC236}">
                <a16:creationId xmlns:a16="http://schemas.microsoft.com/office/drawing/2014/main" id="{1A1C3919-D282-4567-A635-3911C5FA287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32753206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17878"/>
    </mc:Choice>
    <mc:Fallback xmlns="">
      <p:transition spd="slow" advTm="178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6918796-2918-40D6-BE3A-4600C47FCD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C37739A-C177-42BB-B112-34100986767F}"/>
              </a:ext>
            </a:extLst>
          </p:cNvPr>
          <p:cNvSpPr>
            <a:spLocks noGrp="1"/>
          </p:cNvSpPr>
          <p:nvPr>
            <p:ph type="title"/>
          </p:nvPr>
        </p:nvSpPr>
        <p:spPr>
          <a:xfrm>
            <a:off x="838200" y="672747"/>
            <a:ext cx="10515600" cy="715556"/>
          </a:xfrm>
        </p:spPr>
        <p:txBody>
          <a:bodyPr>
            <a:normAutofit/>
          </a:bodyPr>
          <a:lstStyle/>
          <a:p>
            <a:pPr algn="ctr"/>
            <a:r>
              <a:rPr lang="en-US" sz="3200">
                <a:solidFill>
                  <a:schemeClr val="bg1"/>
                </a:solidFill>
              </a:rPr>
              <a:t>Analysis of Genus Representation</a:t>
            </a:r>
          </a:p>
        </p:txBody>
      </p:sp>
      <p:sp>
        <p:nvSpPr>
          <p:cNvPr id="3" name="Content Placeholder 2">
            <a:extLst>
              <a:ext uri="{FF2B5EF4-FFF2-40B4-BE49-F238E27FC236}">
                <a16:creationId xmlns:a16="http://schemas.microsoft.com/office/drawing/2014/main" id="{5950616A-5C0F-458C-B650-9BEA8A9F7815}"/>
              </a:ext>
            </a:extLst>
          </p:cNvPr>
          <p:cNvSpPr>
            <a:spLocks noGrp="1"/>
          </p:cNvSpPr>
          <p:nvPr>
            <p:ph idx="1"/>
          </p:nvPr>
        </p:nvSpPr>
        <p:spPr>
          <a:xfrm>
            <a:off x="1428750" y="1597390"/>
            <a:ext cx="9334500" cy="870305"/>
          </a:xfrm>
        </p:spPr>
        <p:txBody>
          <a:bodyPr>
            <a:normAutofit/>
          </a:bodyPr>
          <a:lstStyle/>
          <a:p>
            <a:pPr algn="ctr"/>
            <a:r>
              <a:rPr lang="en-US" sz="1800" dirty="0"/>
              <a:t>For each family, I was curious about which genus members were more represented. I wrote a function that filtered the data and returned the total count for each genus in each family, as well as the percent ratio. </a:t>
            </a:r>
          </a:p>
        </p:txBody>
      </p:sp>
      <p:pic>
        <p:nvPicPr>
          <p:cNvPr id="4" name="Picture 3">
            <a:extLst>
              <a:ext uri="{FF2B5EF4-FFF2-40B4-BE49-F238E27FC236}">
                <a16:creationId xmlns:a16="http://schemas.microsoft.com/office/drawing/2014/main" id="{5AAA22E6-B34A-45A3-948C-31FFDF2DEBAC}"/>
              </a:ext>
            </a:extLst>
          </p:cNvPr>
          <p:cNvPicPr>
            <a:picLocks noChangeAspect="1"/>
          </p:cNvPicPr>
          <p:nvPr/>
        </p:nvPicPr>
        <p:blipFill>
          <a:blip r:embed="rId5"/>
          <a:stretch>
            <a:fillRect/>
          </a:stretch>
        </p:blipFill>
        <p:spPr>
          <a:xfrm>
            <a:off x="1132884" y="2820128"/>
            <a:ext cx="9926232" cy="2804160"/>
          </a:xfrm>
          <a:prstGeom prst="rect">
            <a:avLst/>
          </a:prstGeom>
        </p:spPr>
      </p:pic>
      <mc:AlternateContent xmlns:mc="http://schemas.openxmlformats.org/markup-compatibility/2006" xmlns:p14="http://schemas.microsoft.com/office/powerpoint/2010/main" xmlns:iact="http://schemas.microsoft.com/office/powerpoint/2014/inkAction">
        <mc:Choice Requires="p14 iact">
          <p:contentPart p14:bwMode="auto" r:id="rId6">
            <p14:nvContentPartPr>
              <p14:cNvPr id="12" name="Ink 11">
                <a:extLst>
                  <a:ext uri="{FF2B5EF4-FFF2-40B4-BE49-F238E27FC236}">
                    <a16:creationId xmlns:a16="http://schemas.microsoft.com/office/drawing/2014/main" id="{F9B817CC-2DED-4D9A-AD66-DA290592F831}"/>
                  </a:ext>
                </a:extLst>
              </p14:cNvPr>
              <p14:cNvContentPartPr/>
              <p14:nvPr>
                <p:extLst>
                  <p:ext uri="{42D2F446-02D8-4167-A562-619A0277C38B}">
                    <p15:isNarration xmlns:p15="http://schemas.microsoft.com/office/powerpoint/2012/main" val="1"/>
                  </p:ext>
                </p:extLst>
              </p14:nvPr>
            </p14:nvContentPartPr>
            <p14:xfrm>
              <a:off x="314640" y="2931840"/>
              <a:ext cx="8250120" cy="2940840"/>
            </p14:xfrm>
          </p:contentPart>
        </mc:Choice>
        <mc:Fallback xmlns="">
          <p:pic>
            <p:nvPicPr>
              <p:cNvPr id="12" name="Ink 11">
                <a:extLst>
                  <a:ext uri="{FF2B5EF4-FFF2-40B4-BE49-F238E27FC236}">
                    <a16:creationId xmlns:a16="http://schemas.microsoft.com/office/drawing/2014/main" id="{F9B817CC-2DED-4D9A-AD66-DA290592F831}"/>
                  </a:ext>
                </a:extLst>
              </p:cNvPr>
              <p:cNvPicPr>
                <a:picLocks noGrp="1" noRot="1" noChangeAspect="1" noMove="1" noResize="1" noEditPoints="1" noAdjustHandles="1" noChangeArrowheads="1" noChangeShapeType="1"/>
              </p:cNvPicPr>
              <p:nvPr/>
            </p:nvPicPr>
            <p:blipFill>
              <a:blip r:embed="rId7"/>
              <a:stretch>
                <a:fillRect/>
              </a:stretch>
            </p:blipFill>
            <p:spPr>
              <a:xfrm>
                <a:off x="305280" y="2922480"/>
                <a:ext cx="8268840" cy="2959560"/>
              </a:xfrm>
              <a:prstGeom prst="rect">
                <a:avLst/>
              </a:prstGeom>
            </p:spPr>
          </p:pic>
        </mc:Fallback>
      </mc:AlternateContent>
      <p:pic>
        <p:nvPicPr>
          <p:cNvPr id="13" name="Audio 12">
            <a:hlinkClick r:id="" action="ppaction://media"/>
            <a:extLst>
              <a:ext uri="{FF2B5EF4-FFF2-40B4-BE49-F238E27FC236}">
                <a16:creationId xmlns:a16="http://schemas.microsoft.com/office/drawing/2014/main" id="{645ACCF8-9FB8-44E6-8105-1531D29C791D}"/>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4122299248"/>
      </p:ext>
    </p:extLst>
  </p:cSld>
  <p:clrMapOvr>
    <a:masterClrMapping/>
  </p:clrMapOvr>
  <mc:AlternateContent xmlns:mc="http://schemas.openxmlformats.org/markup-compatibility/2006" xmlns:p14="http://schemas.microsoft.com/office/powerpoint/2010/main">
    <mc:Choice Requires="p14">
      <p:transition spd="slow" p14:dur="2000" advTm="30901"/>
    </mc:Choice>
    <mc:Fallback xmlns="">
      <p:transition spd="slow" advTm="309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par>
                                <p:cTn id="7" presetID="59" presetClass="entr" presetSubtype="0" fill="hold" nodeType="withEffect">
                                  <p:stCondLst>
                                    <p:cond delay="0"/>
                                  </p:stCondLst>
                                  <p:childTnLst>
                                    <p:set>
                                      <p:cBhvr>
                                        <p:cTn id="8" dur="1" fill="hold">
                                          <p:stCondLst>
                                            <p:cond delay="0"/>
                                          </p:stCondLst>
                                        </p:cTn>
                                        <p:tgtEl>
                                          <p:spTgt spid="12"/>
                                        </p:tgtEl>
                                        <p:attrNameLst>
                                          <p:attrName>style.visibility</p:attrName>
                                        </p:attrNameLst>
                                      </p:cBhvr>
                                      <p:to>
                                        <p:strVal val="visible"/>
                                      </p:to>
                                    </p:set>
                                    <p:cmd type="call" cmd="playFrom(0.0)">
                                      <p:cBhvr>
                                        <p:cTn id="9"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1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6CE2636-880B-4F3B-9E93-0B2E094A7B42}"/>
              </a:ext>
            </a:extLst>
          </p:cNvPr>
          <p:cNvPicPr>
            <a:picLocks noChangeAspect="1"/>
          </p:cNvPicPr>
          <p:nvPr/>
        </p:nvPicPr>
        <p:blipFill>
          <a:blip r:embed="rId5"/>
          <a:stretch>
            <a:fillRect/>
          </a:stretch>
        </p:blipFill>
        <p:spPr>
          <a:xfrm>
            <a:off x="1244784" y="304579"/>
            <a:ext cx="9553575" cy="2847975"/>
          </a:xfrm>
          <a:prstGeom prst="rect">
            <a:avLst/>
          </a:prstGeom>
        </p:spPr>
      </p:pic>
      <p:pic>
        <p:nvPicPr>
          <p:cNvPr id="3" name="Picture 2">
            <a:extLst>
              <a:ext uri="{FF2B5EF4-FFF2-40B4-BE49-F238E27FC236}">
                <a16:creationId xmlns:a16="http://schemas.microsoft.com/office/drawing/2014/main" id="{9929D6E1-CF4E-46C2-B402-F1F74B423150}"/>
              </a:ext>
            </a:extLst>
          </p:cNvPr>
          <p:cNvPicPr>
            <a:picLocks noChangeAspect="1"/>
          </p:cNvPicPr>
          <p:nvPr/>
        </p:nvPicPr>
        <p:blipFill>
          <a:blip r:embed="rId6"/>
          <a:stretch>
            <a:fillRect/>
          </a:stretch>
        </p:blipFill>
        <p:spPr>
          <a:xfrm>
            <a:off x="1244784" y="3504204"/>
            <a:ext cx="9458325" cy="2847975"/>
          </a:xfrm>
          <a:prstGeom prst="rect">
            <a:avLst/>
          </a:prstGeom>
        </p:spPr>
      </p:pic>
      <mc:AlternateContent xmlns:mc="http://schemas.openxmlformats.org/markup-compatibility/2006" xmlns:p14="http://schemas.microsoft.com/office/powerpoint/2010/main" xmlns:iact="http://schemas.microsoft.com/office/powerpoint/2014/inkAction">
        <mc:Choice Requires="p14 iact">
          <p:contentPart p14:bwMode="auto" r:id="rId7">
            <p14:nvContentPartPr>
              <p14:cNvPr id="10" name="Ink 9">
                <a:extLst>
                  <a:ext uri="{FF2B5EF4-FFF2-40B4-BE49-F238E27FC236}">
                    <a16:creationId xmlns:a16="http://schemas.microsoft.com/office/drawing/2014/main" id="{F6D8ECA7-64E2-494E-A2AE-ED5EEB572279}"/>
                  </a:ext>
                </a:extLst>
              </p14:cNvPr>
              <p14:cNvContentPartPr/>
              <p14:nvPr>
                <p:extLst>
                  <p:ext uri="{42D2F446-02D8-4167-A562-619A0277C38B}">
                    <p15:isNarration xmlns:p15="http://schemas.microsoft.com/office/powerpoint/2012/main" val="1"/>
                  </p:ext>
                </p:extLst>
              </p14:nvPr>
            </p14:nvContentPartPr>
            <p14:xfrm>
              <a:off x="722160" y="654120"/>
              <a:ext cx="6474600" cy="3561120"/>
            </p14:xfrm>
          </p:contentPart>
        </mc:Choice>
        <mc:Fallback xmlns="">
          <p:pic>
            <p:nvPicPr>
              <p:cNvPr id="10" name="Ink 9">
                <a:extLst>
                  <a:ext uri="{FF2B5EF4-FFF2-40B4-BE49-F238E27FC236}">
                    <a16:creationId xmlns:a16="http://schemas.microsoft.com/office/drawing/2014/main" id="{F6D8ECA7-64E2-494E-A2AE-ED5EEB572279}"/>
                  </a:ext>
                </a:extLst>
              </p:cNvPr>
              <p:cNvPicPr>
                <a:picLocks noGrp="1" noRot="1" noChangeAspect="1" noMove="1" noResize="1" noEditPoints="1" noAdjustHandles="1" noChangeArrowheads="1" noChangeShapeType="1"/>
              </p:cNvPicPr>
              <p:nvPr/>
            </p:nvPicPr>
            <p:blipFill>
              <a:blip r:embed="rId8"/>
              <a:stretch>
                <a:fillRect/>
              </a:stretch>
            </p:blipFill>
            <p:spPr>
              <a:xfrm>
                <a:off x="712800" y="644760"/>
                <a:ext cx="6493320" cy="3579840"/>
              </a:xfrm>
              <a:prstGeom prst="rect">
                <a:avLst/>
              </a:prstGeom>
            </p:spPr>
          </p:pic>
        </mc:Fallback>
      </mc:AlternateContent>
      <p:pic>
        <p:nvPicPr>
          <p:cNvPr id="11" name="Audio 10">
            <a:hlinkClick r:id="" action="ppaction://media"/>
            <a:extLst>
              <a:ext uri="{FF2B5EF4-FFF2-40B4-BE49-F238E27FC236}">
                <a16:creationId xmlns:a16="http://schemas.microsoft.com/office/drawing/2014/main" id="{377C9FFB-8A2B-462F-A27A-B9928A1114CE}"/>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497551619"/>
      </p:ext>
    </p:extLst>
  </p:cSld>
  <p:clrMapOvr>
    <a:masterClrMapping/>
  </p:clrMapOvr>
  <mc:AlternateContent xmlns:mc="http://schemas.openxmlformats.org/markup-compatibility/2006" xmlns:p14="http://schemas.microsoft.com/office/powerpoint/2010/main">
    <mc:Choice Requires="p14">
      <p:transition spd="slow" p14:dur="2000" advTm="38871"/>
    </mc:Choice>
    <mc:Fallback xmlns="">
      <p:transition spd="slow" advTm="388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par>
                                <p:cTn id="7" presetID="59" presetClass="entr" presetSubtype="0" fill="hold" nodeType="withEffect">
                                  <p:stCondLst>
                                    <p:cond delay="0"/>
                                  </p:stCondLst>
                                  <p:childTnLst>
                                    <p:set>
                                      <p:cBhvr>
                                        <p:cTn id="8" dur="1" fill="hold">
                                          <p:stCondLst>
                                            <p:cond delay="0"/>
                                          </p:stCondLst>
                                        </p:cTn>
                                        <p:tgtEl>
                                          <p:spTgt spid="10"/>
                                        </p:tgtEl>
                                        <p:attrNameLst>
                                          <p:attrName>style.visibility</p:attrName>
                                        </p:attrNameLst>
                                      </p:cBhvr>
                                      <p:to>
                                        <p:strVal val="visible"/>
                                      </p:to>
                                    </p:set>
                                    <p:cmd type="call" cmd="playFrom(0.0)">
                                      <p:cBhvr>
                                        <p:cTn id="9"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11"/>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88333BA-AE6E-427A-9B16-A39C8073F4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98ED85F-DCEE-4B50-802E-71A6E3E12B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bg1"/>
          </a:solidFill>
          <a:ln w="127000" cap="sq" cmpd="thinThick">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645D2B9-C2C6-4532-BA8C-3F075F709EF3}"/>
              </a:ext>
            </a:extLst>
          </p:cNvPr>
          <p:cNvSpPr>
            <a:spLocks noGrp="1"/>
          </p:cNvSpPr>
          <p:nvPr>
            <p:ph type="title"/>
          </p:nvPr>
        </p:nvSpPr>
        <p:spPr>
          <a:xfrm>
            <a:off x="838200" y="631825"/>
            <a:ext cx="10515600" cy="1325563"/>
          </a:xfrm>
        </p:spPr>
        <p:txBody>
          <a:bodyPr>
            <a:normAutofit/>
          </a:bodyPr>
          <a:lstStyle/>
          <a:p>
            <a:r>
              <a:rPr lang="en-US" dirty="0"/>
              <a:t>Statistical Modeling</a:t>
            </a:r>
          </a:p>
        </p:txBody>
      </p:sp>
      <p:sp>
        <p:nvSpPr>
          <p:cNvPr id="3" name="Content Placeholder 2">
            <a:extLst>
              <a:ext uri="{FF2B5EF4-FFF2-40B4-BE49-F238E27FC236}">
                <a16:creationId xmlns:a16="http://schemas.microsoft.com/office/drawing/2014/main" id="{7DBC4144-A2B2-4747-AD3F-5F74FA092851}"/>
              </a:ext>
            </a:extLst>
          </p:cNvPr>
          <p:cNvSpPr>
            <a:spLocks noGrp="1"/>
          </p:cNvSpPr>
          <p:nvPr>
            <p:ph idx="1"/>
          </p:nvPr>
        </p:nvSpPr>
        <p:spPr>
          <a:xfrm>
            <a:off x="838200" y="2057400"/>
            <a:ext cx="10515600" cy="3871762"/>
          </a:xfrm>
        </p:spPr>
        <p:txBody>
          <a:bodyPr>
            <a:normAutofit/>
          </a:bodyPr>
          <a:lstStyle/>
          <a:p>
            <a:r>
              <a:rPr lang="en-US" sz="2400" dirty="0"/>
              <a:t>Other than ratios, some additional statistical modeling was completed for this dataset</a:t>
            </a:r>
          </a:p>
          <a:p>
            <a:pPr lvl="1"/>
            <a:r>
              <a:rPr lang="en-US" dirty="0"/>
              <a:t>ACE function – Abundance Based Coverage Estimator (species richness)</a:t>
            </a:r>
          </a:p>
          <a:p>
            <a:pPr lvl="1"/>
            <a:r>
              <a:rPr lang="en-US" dirty="0"/>
              <a:t>Chao2 function – Estimation of species richness and diversity</a:t>
            </a:r>
          </a:p>
          <a:p>
            <a:pPr lvl="1"/>
            <a:endParaRPr lang="en-US" dirty="0"/>
          </a:p>
          <a:p>
            <a:r>
              <a:rPr lang="en-US" sz="2400" dirty="0"/>
              <a:t>Using the ACE and Chao2 statistical functions, I was able to get a general idea of the species richness for each family based on the specimen evidence from the fossil record. This allows us to better understand more accurate population densities of each genus.</a:t>
            </a:r>
          </a:p>
        </p:txBody>
      </p:sp>
      <mc:AlternateContent xmlns:mc="http://schemas.openxmlformats.org/markup-compatibility/2006" xmlns:p14="http://schemas.microsoft.com/office/powerpoint/2010/main" xmlns:iact="http://schemas.microsoft.com/office/powerpoint/2014/inkAction">
        <mc:Choice Requires="p14 iact">
          <p:contentPart p14:bwMode="auto" r:id="rId5">
            <p14:nvContentPartPr>
              <p14:cNvPr id="5" name="Ink 4">
                <a:extLst>
                  <a:ext uri="{FF2B5EF4-FFF2-40B4-BE49-F238E27FC236}">
                    <a16:creationId xmlns:a16="http://schemas.microsoft.com/office/drawing/2014/main" id="{F317E1F8-98B1-4A34-9B5D-B83B354F4CAC}"/>
                  </a:ext>
                </a:extLst>
              </p14:cNvPr>
              <p14:cNvContentPartPr/>
              <p14:nvPr>
                <p:extLst>
                  <p:ext uri="{42D2F446-02D8-4167-A562-619A0277C38B}">
                    <p15:isNarration xmlns:p15="http://schemas.microsoft.com/office/powerpoint/2012/main" val="1"/>
                  </p:ext>
                </p:extLst>
              </p14:nvPr>
            </p14:nvContentPartPr>
            <p14:xfrm>
              <a:off x="739440" y="2880720"/>
              <a:ext cx="9779400" cy="731160"/>
            </p14:xfrm>
          </p:contentPart>
        </mc:Choice>
        <mc:Fallback xmlns="">
          <p:pic>
            <p:nvPicPr>
              <p:cNvPr id="5" name="Ink 4">
                <a:extLst>
                  <a:ext uri="{FF2B5EF4-FFF2-40B4-BE49-F238E27FC236}">
                    <a16:creationId xmlns:a16="http://schemas.microsoft.com/office/drawing/2014/main" id="{F317E1F8-98B1-4A34-9B5D-B83B354F4CAC}"/>
                  </a:ext>
                </a:extLst>
              </p:cNvPr>
              <p:cNvPicPr>
                <a:picLocks noGrp="1" noRot="1" noChangeAspect="1" noMove="1" noResize="1" noEditPoints="1" noAdjustHandles="1" noChangeArrowheads="1" noChangeShapeType="1"/>
              </p:cNvPicPr>
              <p:nvPr/>
            </p:nvPicPr>
            <p:blipFill>
              <a:blip r:embed="rId6"/>
              <a:stretch>
                <a:fillRect/>
              </a:stretch>
            </p:blipFill>
            <p:spPr>
              <a:xfrm>
                <a:off x="730080" y="2871360"/>
                <a:ext cx="9798120" cy="749880"/>
              </a:xfrm>
              <a:prstGeom prst="rect">
                <a:avLst/>
              </a:prstGeom>
            </p:spPr>
          </p:pic>
        </mc:Fallback>
      </mc:AlternateContent>
      <p:pic>
        <p:nvPicPr>
          <p:cNvPr id="6" name="Audio 5">
            <a:hlinkClick r:id="" action="ppaction://media"/>
            <a:extLst>
              <a:ext uri="{FF2B5EF4-FFF2-40B4-BE49-F238E27FC236}">
                <a16:creationId xmlns:a16="http://schemas.microsoft.com/office/drawing/2014/main" id="{6BCD79D0-3E89-4705-9715-A6694A6A647C}"/>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895473084"/>
      </p:ext>
    </p:extLst>
  </p:cSld>
  <p:clrMapOvr>
    <a:masterClrMapping/>
  </p:clrMapOvr>
  <mc:AlternateContent xmlns:mc="http://schemas.openxmlformats.org/markup-compatibility/2006" xmlns:p14="http://schemas.microsoft.com/office/powerpoint/2010/main">
    <mc:Choice Requires="p14">
      <p:transition spd="slow" p14:dur="2000" advTm="73126"/>
    </mc:Choice>
    <mc:Fallback xmlns="">
      <p:transition spd="slow" advTm="731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par>
                                <p:cTn id="7" presetID="59"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md type="call" cmd="playFrom(0.0)">
                                      <p:cBhvr>
                                        <p:cTn id="9"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6"/>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80DA164-A02F-4F52-8222-5269D442B651}"/>
              </a:ext>
            </a:extLst>
          </p:cNvPr>
          <p:cNvPicPr>
            <a:picLocks noChangeAspect="1"/>
          </p:cNvPicPr>
          <p:nvPr/>
        </p:nvPicPr>
        <p:blipFill>
          <a:blip r:embed="rId4"/>
          <a:stretch>
            <a:fillRect/>
          </a:stretch>
        </p:blipFill>
        <p:spPr>
          <a:xfrm>
            <a:off x="162811" y="137226"/>
            <a:ext cx="8591550" cy="2543175"/>
          </a:xfrm>
          <a:prstGeom prst="rect">
            <a:avLst/>
          </a:prstGeom>
        </p:spPr>
      </p:pic>
      <p:pic>
        <p:nvPicPr>
          <p:cNvPr id="3" name="Picture 2">
            <a:extLst>
              <a:ext uri="{FF2B5EF4-FFF2-40B4-BE49-F238E27FC236}">
                <a16:creationId xmlns:a16="http://schemas.microsoft.com/office/drawing/2014/main" id="{7A8EB053-7224-4671-9C9E-1E703DE1646C}"/>
              </a:ext>
            </a:extLst>
          </p:cNvPr>
          <p:cNvPicPr>
            <a:picLocks noChangeAspect="1"/>
          </p:cNvPicPr>
          <p:nvPr/>
        </p:nvPicPr>
        <p:blipFill>
          <a:blip r:embed="rId5"/>
          <a:stretch>
            <a:fillRect/>
          </a:stretch>
        </p:blipFill>
        <p:spPr>
          <a:xfrm>
            <a:off x="1557558" y="2847753"/>
            <a:ext cx="9629775" cy="3352800"/>
          </a:xfrm>
          <a:prstGeom prst="rect">
            <a:avLst/>
          </a:prstGeom>
        </p:spPr>
      </p:pic>
      <mc:AlternateContent xmlns:mc="http://schemas.openxmlformats.org/markup-compatibility/2006" xmlns:p14="http://schemas.microsoft.com/office/powerpoint/2010/main" xmlns:iact="http://schemas.microsoft.com/office/powerpoint/2014/inkAction">
        <mc:Choice Requires="p14 iact">
          <p:contentPart p14:bwMode="auto" r:id="rId6">
            <p14:nvContentPartPr>
              <p14:cNvPr id="5" name="Ink 4">
                <a:extLst>
                  <a:ext uri="{FF2B5EF4-FFF2-40B4-BE49-F238E27FC236}">
                    <a16:creationId xmlns:a16="http://schemas.microsoft.com/office/drawing/2014/main" id="{0D0236B0-6ABD-4967-9E78-D234B1AD702A}"/>
                  </a:ext>
                </a:extLst>
              </p14:cNvPr>
              <p14:cNvContentPartPr/>
              <p14:nvPr>
                <p:extLst>
                  <p:ext uri="{42D2F446-02D8-4167-A562-619A0277C38B}">
                    <p15:isNarration xmlns:p15="http://schemas.microsoft.com/office/powerpoint/2012/main" val="1"/>
                  </p:ext>
                </p:extLst>
              </p14:nvPr>
            </p14:nvContentPartPr>
            <p14:xfrm>
              <a:off x="442080" y="1155600"/>
              <a:ext cx="3967920" cy="5022720"/>
            </p14:xfrm>
          </p:contentPart>
        </mc:Choice>
        <mc:Fallback xmlns="">
          <p:pic>
            <p:nvPicPr>
              <p:cNvPr id="5" name="Ink 4">
                <a:extLst>
                  <a:ext uri="{FF2B5EF4-FFF2-40B4-BE49-F238E27FC236}">
                    <a16:creationId xmlns:a16="http://schemas.microsoft.com/office/drawing/2014/main" id="{0D0236B0-6ABD-4967-9E78-D234B1AD702A}"/>
                  </a:ext>
                </a:extLst>
              </p:cNvPr>
              <p:cNvPicPr>
                <a:picLocks noGrp="1" noRot="1" noChangeAspect="1" noMove="1" noResize="1" noEditPoints="1" noAdjustHandles="1" noChangeArrowheads="1" noChangeShapeType="1"/>
              </p:cNvPicPr>
              <p:nvPr/>
            </p:nvPicPr>
            <p:blipFill>
              <a:blip r:embed="rId7"/>
              <a:stretch>
                <a:fillRect/>
              </a:stretch>
            </p:blipFill>
            <p:spPr>
              <a:xfrm>
                <a:off x="432720" y="1146240"/>
                <a:ext cx="3986640" cy="5041440"/>
              </a:xfrm>
              <a:prstGeom prst="rect">
                <a:avLst/>
              </a:prstGeom>
            </p:spPr>
          </p:pic>
        </mc:Fallback>
      </mc:AlternateContent>
      <p:pic>
        <p:nvPicPr>
          <p:cNvPr id="6" name="Audio 5">
            <a:hlinkClick r:id="" action="ppaction://media"/>
            <a:extLst>
              <a:ext uri="{FF2B5EF4-FFF2-40B4-BE49-F238E27FC236}">
                <a16:creationId xmlns:a16="http://schemas.microsoft.com/office/drawing/2014/main" id="{CD2B5A48-6A09-4162-A283-662EBB0CB532}"/>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195642028"/>
      </p:ext>
    </p:extLst>
  </p:cSld>
  <p:clrMapOvr>
    <a:masterClrMapping/>
  </p:clrMapOvr>
  <mc:AlternateContent xmlns:mc="http://schemas.openxmlformats.org/markup-compatibility/2006" xmlns:p14="http://schemas.microsoft.com/office/powerpoint/2010/main">
    <mc:Choice Requires="p14">
      <p:transition spd="slow" p14:dur="2000" advTm="46554"/>
    </mc:Choice>
    <mc:Fallback xmlns="">
      <p:transition spd="slow" advTm="465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par>
                                <p:cTn id="7" presetID="59"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md type="call" cmd="playFrom(0.0)">
                                      <p:cBhvr>
                                        <p:cTn id="9"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6"/>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273E51-6BE5-4109-A67C-9855F5950F5A}"/>
              </a:ext>
            </a:extLst>
          </p:cNvPr>
          <p:cNvSpPr>
            <a:spLocks noGrp="1"/>
          </p:cNvSpPr>
          <p:nvPr>
            <p:ph type="title"/>
          </p:nvPr>
        </p:nvSpPr>
        <p:spPr/>
        <p:txBody>
          <a:bodyPr/>
          <a:lstStyle/>
          <a:p>
            <a:r>
              <a:rPr lang="en-US" dirty="0"/>
              <a:t>Statistical Results in a Matrix</a:t>
            </a:r>
          </a:p>
        </p:txBody>
      </p:sp>
      <p:sp>
        <p:nvSpPr>
          <p:cNvPr id="3" name="Content Placeholder 2">
            <a:extLst>
              <a:ext uri="{FF2B5EF4-FFF2-40B4-BE49-F238E27FC236}">
                <a16:creationId xmlns:a16="http://schemas.microsoft.com/office/drawing/2014/main" id="{201C4E6A-D13B-4E73-AFD5-9292165449A2}"/>
              </a:ext>
            </a:extLst>
          </p:cNvPr>
          <p:cNvSpPr>
            <a:spLocks noGrp="1"/>
          </p:cNvSpPr>
          <p:nvPr>
            <p:ph idx="1"/>
          </p:nvPr>
        </p:nvSpPr>
        <p:spPr/>
        <p:txBody>
          <a:bodyPr/>
          <a:lstStyle/>
          <a:p>
            <a:r>
              <a:rPr lang="en-US" dirty="0"/>
              <a:t>A matrix was built to better show the results of each of the statistical tests.</a:t>
            </a:r>
          </a:p>
        </p:txBody>
      </p:sp>
      <p:pic>
        <p:nvPicPr>
          <p:cNvPr id="4" name="Picture 3">
            <a:extLst>
              <a:ext uri="{FF2B5EF4-FFF2-40B4-BE49-F238E27FC236}">
                <a16:creationId xmlns:a16="http://schemas.microsoft.com/office/drawing/2014/main" id="{9B389009-383D-4959-B031-9BAB778CA85D}"/>
              </a:ext>
            </a:extLst>
          </p:cNvPr>
          <p:cNvPicPr>
            <a:picLocks noChangeAspect="1"/>
          </p:cNvPicPr>
          <p:nvPr/>
        </p:nvPicPr>
        <p:blipFill>
          <a:blip r:embed="rId5"/>
          <a:stretch>
            <a:fillRect/>
          </a:stretch>
        </p:blipFill>
        <p:spPr>
          <a:xfrm>
            <a:off x="924240" y="3112035"/>
            <a:ext cx="10974036" cy="2959156"/>
          </a:xfrm>
          <a:prstGeom prst="rect">
            <a:avLst/>
          </a:prstGeom>
        </p:spPr>
      </p:pic>
      <mc:AlternateContent xmlns:mc="http://schemas.openxmlformats.org/markup-compatibility/2006" xmlns:p14="http://schemas.microsoft.com/office/powerpoint/2010/main" xmlns:iact="http://schemas.microsoft.com/office/powerpoint/2014/inkAction">
        <mc:Choice Requires="p14 iact">
          <p:contentPart p14:bwMode="auto" r:id="rId6">
            <p14:nvContentPartPr>
              <p14:cNvPr id="6" name="Ink 5">
                <a:extLst>
                  <a:ext uri="{FF2B5EF4-FFF2-40B4-BE49-F238E27FC236}">
                    <a16:creationId xmlns:a16="http://schemas.microsoft.com/office/drawing/2014/main" id="{29E3D989-5A86-4506-A905-93945DA511DB}"/>
                  </a:ext>
                </a:extLst>
              </p14:cNvPr>
              <p14:cNvContentPartPr/>
              <p14:nvPr>
                <p:extLst>
                  <p:ext uri="{42D2F446-02D8-4167-A562-619A0277C38B}">
                    <p15:isNarration xmlns:p15="http://schemas.microsoft.com/office/powerpoint/2012/main" val="1"/>
                  </p:ext>
                </p:extLst>
              </p14:nvPr>
            </p14:nvContentPartPr>
            <p14:xfrm>
              <a:off x="2192040" y="5005440"/>
              <a:ext cx="1759320" cy="433800"/>
            </p14:xfrm>
          </p:contentPart>
        </mc:Choice>
        <mc:Fallback xmlns="">
          <p:pic>
            <p:nvPicPr>
              <p:cNvPr id="6" name="Ink 5">
                <a:extLst>
                  <a:ext uri="{FF2B5EF4-FFF2-40B4-BE49-F238E27FC236}">
                    <a16:creationId xmlns:a16="http://schemas.microsoft.com/office/drawing/2014/main" id="{29E3D989-5A86-4506-A905-93945DA511DB}"/>
                  </a:ext>
                </a:extLst>
              </p:cNvPr>
              <p:cNvPicPr>
                <a:picLocks noGrp="1" noRot="1" noChangeAspect="1" noMove="1" noResize="1" noEditPoints="1" noAdjustHandles="1" noChangeArrowheads="1" noChangeShapeType="1"/>
              </p:cNvPicPr>
              <p:nvPr/>
            </p:nvPicPr>
            <p:blipFill>
              <a:blip r:embed="rId7"/>
              <a:stretch>
                <a:fillRect/>
              </a:stretch>
            </p:blipFill>
            <p:spPr>
              <a:xfrm>
                <a:off x="2182680" y="4996080"/>
                <a:ext cx="1778040" cy="452520"/>
              </a:xfrm>
              <a:prstGeom prst="rect">
                <a:avLst/>
              </a:prstGeom>
            </p:spPr>
          </p:pic>
        </mc:Fallback>
      </mc:AlternateContent>
      <p:pic>
        <p:nvPicPr>
          <p:cNvPr id="7" name="Audio 6">
            <a:hlinkClick r:id="" action="ppaction://media"/>
            <a:extLst>
              <a:ext uri="{FF2B5EF4-FFF2-40B4-BE49-F238E27FC236}">
                <a16:creationId xmlns:a16="http://schemas.microsoft.com/office/drawing/2014/main" id="{02576B39-8E44-49CD-AAD9-3ECA8E3464C2}"/>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413685286"/>
      </p:ext>
    </p:extLst>
  </p:cSld>
  <p:clrMapOvr>
    <a:masterClrMapping/>
  </p:clrMapOvr>
  <mc:AlternateContent xmlns:mc="http://schemas.openxmlformats.org/markup-compatibility/2006" xmlns:p14="http://schemas.microsoft.com/office/powerpoint/2010/main">
    <mc:Choice Requires="p14">
      <p:transition spd="slow" p14:dur="2000" advTm="47924"/>
    </mc:Choice>
    <mc:Fallback xmlns="">
      <p:transition spd="slow" advTm="479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par>
                                <p:cTn id="7" presetID="59"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md type="call" cmd="playFrom(0.0)">
                                      <p:cBhvr>
                                        <p:cTn id="9"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7"/>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B3A592-1EC5-4AE1-88FD-5B40DD7565FD}"/>
              </a:ext>
            </a:extLst>
          </p:cNvPr>
          <p:cNvSpPr>
            <a:spLocks noGrp="1"/>
          </p:cNvSpPr>
          <p:nvPr>
            <p:ph type="title"/>
          </p:nvPr>
        </p:nvSpPr>
        <p:spPr>
          <a:xfrm>
            <a:off x="838200" y="0"/>
            <a:ext cx="10515600" cy="1325563"/>
          </a:xfrm>
        </p:spPr>
        <p:txBody>
          <a:bodyPr/>
          <a:lstStyle/>
          <a:p>
            <a:r>
              <a:rPr lang="en-US" dirty="0"/>
              <a:t>Changes in Geographic Distributions</a:t>
            </a:r>
          </a:p>
        </p:txBody>
      </p:sp>
      <p:pic>
        <p:nvPicPr>
          <p:cNvPr id="3" name="Picture 2">
            <a:extLst>
              <a:ext uri="{FF2B5EF4-FFF2-40B4-BE49-F238E27FC236}">
                <a16:creationId xmlns:a16="http://schemas.microsoft.com/office/drawing/2014/main" id="{6010CE04-C90F-4BF1-8708-29CECA201BFF}"/>
              </a:ext>
            </a:extLst>
          </p:cNvPr>
          <p:cNvPicPr>
            <a:picLocks noChangeAspect="1"/>
          </p:cNvPicPr>
          <p:nvPr/>
        </p:nvPicPr>
        <p:blipFill>
          <a:blip r:embed="rId6"/>
          <a:stretch>
            <a:fillRect/>
          </a:stretch>
        </p:blipFill>
        <p:spPr>
          <a:xfrm>
            <a:off x="1471961" y="1325531"/>
            <a:ext cx="8729750" cy="5387503"/>
          </a:xfrm>
          <a:prstGeom prst="rect">
            <a:avLst/>
          </a:prstGeom>
        </p:spPr>
      </p:pic>
      <p:pic>
        <p:nvPicPr>
          <p:cNvPr id="5" name="Picture 4">
            <a:extLst>
              <a:ext uri="{FF2B5EF4-FFF2-40B4-BE49-F238E27FC236}">
                <a16:creationId xmlns:a16="http://schemas.microsoft.com/office/drawing/2014/main" id="{C6EB762D-65BD-4854-807E-4ADC53552FB5}"/>
              </a:ext>
            </a:extLst>
          </p:cNvPr>
          <p:cNvPicPr>
            <a:picLocks noChangeAspect="1"/>
          </p:cNvPicPr>
          <p:nvPr/>
        </p:nvPicPr>
        <p:blipFill>
          <a:blip r:embed="rId7"/>
          <a:stretch>
            <a:fillRect/>
          </a:stretch>
        </p:blipFill>
        <p:spPr>
          <a:xfrm>
            <a:off x="1477579" y="1325531"/>
            <a:ext cx="8724132" cy="5383235"/>
          </a:xfrm>
          <a:prstGeom prst="rect">
            <a:avLst/>
          </a:prstGeom>
        </p:spPr>
      </p:pic>
      <p:pic>
        <p:nvPicPr>
          <p:cNvPr id="6" name="Picture 5">
            <a:extLst>
              <a:ext uri="{FF2B5EF4-FFF2-40B4-BE49-F238E27FC236}">
                <a16:creationId xmlns:a16="http://schemas.microsoft.com/office/drawing/2014/main" id="{55B56305-5349-4DBF-978F-758B7C27FA10}"/>
              </a:ext>
            </a:extLst>
          </p:cNvPr>
          <p:cNvPicPr>
            <a:picLocks noChangeAspect="1"/>
          </p:cNvPicPr>
          <p:nvPr/>
        </p:nvPicPr>
        <p:blipFill>
          <a:blip r:embed="rId8"/>
          <a:stretch>
            <a:fillRect/>
          </a:stretch>
        </p:blipFill>
        <p:spPr>
          <a:xfrm>
            <a:off x="1474694" y="1324257"/>
            <a:ext cx="8727017" cy="5385816"/>
          </a:xfrm>
          <a:prstGeom prst="rect">
            <a:avLst/>
          </a:prstGeom>
        </p:spPr>
      </p:pic>
      <p:pic>
        <p:nvPicPr>
          <p:cNvPr id="7" name="Picture 6">
            <a:extLst>
              <a:ext uri="{FF2B5EF4-FFF2-40B4-BE49-F238E27FC236}">
                <a16:creationId xmlns:a16="http://schemas.microsoft.com/office/drawing/2014/main" id="{8E5FDCA8-21B8-49CA-BA32-863B622334D0}"/>
              </a:ext>
            </a:extLst>
          </p:cNvPr>
          <p:cNvPicPr>
            <a:picLocks noChangeAspect="1"/>
          </p:cNvPicPr>
          <p:nvPr/>
        </p:nvPicPr>
        <p:blipFill>
          <a:blip r:embed="rId9"/>
          <a:stretch>
            <a:fillRect/>
          </a:stretch>
        </p:blipFill>
        <p:spPr>
          <a:xfrm>
            <a:off x="1474694" y="1321296"/>
            <a:ext cx="8727017" cy="5385816"/>
          </a:xfrm>
          <a:prstGeom prst="rect">
            <a:avLst/>
          </a:prstGeom>
        </p:spPr>
      </p:pic>
      <p:pic>
        <p:nvPicPr>
          <p:cNvPr id="8" name="Picture 7">
            <a:extLst>
              <a:ext uri="{FF2B5EF4-FFF2-40B4-BE49-F238E27FC236}">
                <a16:creationId xmlns:a16="http://schemas.microsoft.com/office/drawing/2014/main" id="{8DB12C73-3C83-46F4-B86B-C12209138833}"/>
              </a:ext>
            </a:extLst>
          </p:cNvPr>
          <p:cNvPicPr>
            <a:picLocks noChangeAspect="1"/>
          </p:cNvPicPr>
          <p:nvPr/>
        </p:nvPicPr>
        <p:blipFill>
          <a:blip r:embed="rId10"/>
          <a:stretch>
            <a:fillRect/>
          </a:stretch>
        </p:blipFill>
        <p:spPr>
          <a:xfrm>
            <a:off x="1471961" y="1318335"/>
            <a:ext cx="8727017" cy="5385816"/>
          </a:xfrm>
          <a:prstGeom prst="rect">
            <a:avLst/>
          </a:prstGeom>
        </p:spPr>
      </p:pic>
      <p:pic>
        <p:nvPicPr>
          <p:cNvPr id="9" name="Picture 8">
            <a:extLst>
              <a:ext uri="{FF2B5EF4-FFF2-40B4-BE49-F238E27FC236}">
                <a16:creationId xmlns:a16="http://schemas.microsoft.com/office/drawing/2014/main" id="{2519BEE2-CF71-49E8-9A44-99CC9451BDE4}"/>
              </a:ext>
            </a:extLst>
          </p:cNvPr>
          <p:cNvPicPr>
            <a:picLocks noChangeAspect="1"/>
          </p:cNvPicPr>
          <p:nvPr/>
        </p:nvPicPr>
        <p:blipFill>
          <a:blip r:embed="rId11"/>
          <a:stretch>
            <a:fillRect/>
          </a:stretch>
        </p:blipFill>
        <p:spPr>
          <a:xfrm>
            <a:off x="1477579" y="1309452"/>
            <a:ext cx="8727017" cy="5385816"/>
          </a:xfrm>
          <a:prstGeom prst="rect">
            <a:avLst/>
          </a:prstGeom>
        </p:spPr>
      </p:pic>
      <p:pic>
        <p:nvPicPr>
          <p:cNvPr id="14" name="Audio 13">
            <a:hlinkClick r:id="" action="ppaction://media"/>
            <a:extLst>
              <a:ext uri="{FF2B5EF4-FFF2-40B4-BE49-F238E27FC236}">
                <a16:creationId xmlns:a16="http://schemas.microsoft.com/office/drawing/2014/main" id="{09FCE9BD-C239-4D14-A2D9-1B2369B728E6}"/>
              </a:ext>
            </a:extLst>
          </p:cNvPr>
          <p:cNvPicPr>
            <a:picLocks noChangeAspect="1"/>
          </p:cNvPicPr>
          <p:nvPr>
            <a:audioFile r:link="rId3"/>
            <p:extLst>
              <p:ext uri="{DAA4B4D4-6D71-4841-9C94-3DE7FCFB9230}">
                <p14:media xmlns:p14="http://schemas.microsoft.com/office/powerpoint/2010/main" r:embed="rId2"/>
              </p:ext>
            </p:extLst>
          </p:nvPr>
        </p:nvPicPr>
        <p:blipFill>
          <a:blip r:embed="rId12"/>
          <a:stretch>
            <a:fillRect/>
          </a:stretch>
        </p:blipFill>
        <p:spPr>
          <a:xfrm>
            <a:off x="11552238" y="6218238"/>
            <a:ext cx="487362" cy="487362"/>
          </a:xfrm>
          <a:prstGeom prst="rect">
            <a:avLst/>
          </a:prstGeom>
        </p:spPr>
      </p:pic>
    </p:spTree>
    <p:custDataLst>
      <p:tags r:id="rId1"/>
    </p:custDataLst>
    <p:extLst>
      <p:ext uri="{BB962C8B-B14F-4D97-AF65-F5344CB8AC3E}">
        <p14:creationId xmlns:p14="http://schemas.microsoft.com/office/powerpoint/2010/main" val="2153169211"/>
      </p:ext>
    </p:extLst>
  </p:cSld>
  <p:clrMapOvr>
    <a:masterClrMapping/>
  </p:clrMapOvr>
  <mc:AlternateContent xmlns:mc="http://schemas.openxmlformats.org/markup-compatibility/2006" xmlns:p14="http://schemas.microsoft.com/office/powerpoint/2010/main">
    <mc:Choice Requires="p14">
      <p:transition spd="slow" p14:dur="2000" advTm="110803"/>
    </mc:Choice>
    <mc:Fallback xmlns="">
      <p:transition spd="slow" advTm="1108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9"/>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1" fill="hold" display="0">
                  <p:stCondLst>
                    <p:cond delay="indefinite"/>
                  </p:stCondLst>
                  <p:endCondLst>
                    <p:cond evt="onStopAudio" delay="0">
                      <p:tgtEl>
                        <p:sldTgt/>
                      </p:tgtEl>
                    </p:cond>
                  </p:endCondLst>
                </p:cTn>
                <p:tgtEl>
                  <p:spTgt spid="14"/>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A8AA5BC-4F7A-4226-8F99-6D824B226A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E5445C6-DD42-4979-86FF-03730E8C6D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734" y="321733"/>
            <a:ext cx="11573488" cy="6214534"/>
          </a:xfrm>
          <a:prstGeom prst="rect">
            <a:avLst/>
          </a:prstGeom>
          <a:solidFill>
            <a:schemeClr val="bg1">
              <a:lumMod val="75000"/>
              <a:lumOff val="25000"/>
            </a:schemeClr>
          </a:solidFill>
          <a:ln w="127000" cap="sq" cmpd="thinThick">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3472EF2-ED5F-4E68-A6CE-AB0CED7BC37E}"/>
              </a:ext>
            </a:extLst>
          </p:cNvPr>
          <p:cNvSpPr>
            <a:spLocks noGrp="1"/>
          </p:cNvSpPr>
          <p:nvPr>
            <p:ph type="title"/>
          </p:nvPr>
        </p:nvSpPr>
        <p:spPr>
          <a:xfrm>
            <a:off x="1524000" y="1122362"/>
            <a:ext cx="9144000" cy="2840037"/>
          </a:xfrm>
        </p:spPr>
        <p:txBody>
          <a:bodyPr vert="horz" lIns="91440" tIns="45720" rIns="91440" bIns="45720" rtlCol="0" anchor="b">
            <a:normAutofit/>
          </a:bodyPr>
          <a:lstStyle/>
          <a:p>
            <a:pPr algn="ctr"/>
            <a:r>
              <a:rPr lang="en-US" sz="5800" kern="1200" dirty="0">
                <a:solidFill>
                  <a:schemeClr val="tx1"/>
                </a:solidFill>
                <a:latin typeface="+mj-lt"/>
                <a:ea typeface="+mj-ea"/>
                <a:cs typeface="+mj-cs"/>
              </a:rPr>
              <a:t>Conclusion</a:t>
            </a:r>
          </a:p>
        </p:txBody>
      </p:sp>
      <p:sp>
        <p:nvSpPr>
          <p:cNvPr id="3" name="Text Placeholder 2">
            <a:extLst>
              <a:ext uri="{FF2B5EF4-FFF2-40B4-BE49-F238E27FC236}">
                <a16:creationId xmlns:a16="http://schemas.microsoft.com/office/drawing/2014/main" id="{5BF1ED18-FE15-457E-8E65-129C57771104}"/>
              </a:ext>
            </a:extLst>
          </p:cNvPr>
          <p:cNvSpPr>
            <a:spLocks noGrp="1"/>
          </p:cNvSpPr>
          <p:nvPr>
            <p:ph type="body" idx="1"/>
          </p:nvPr>
        </p:nvSpPr>
        <p:spPr>
          <a:xfrm>
            <a:off x="1524000" y="4256436"/>
            <a:ext cx="9144000" cy="1600818"/>
          </a:xfrm>
        </p:spPr>
        <p:txBody>
          <a:bodyPr vert="horz" lIns="91440" tIns="45720" rIns="91440" bIns="45720" rtlCol="0">
            <a:normAutofit/>
          </a:bodyPr>
          <a:lstStyle/>
          <a:p>
            <a:pPr algn="ctr"/>
            <a:r>
              <a:rPr lang="en-US" sz="2400" kern="1200" dirty="0">
                <a:solidFill>
                  <a:schemeClr val="accent1">
                    <a:lumMod val="60000"/>
                    <a:lumOff val="40000"/>
                  </a:schemeClr>
                </a:solidFill>
                <a:latin typeface="+mn-lt"/>
                <a:ea typeface="+mn-ea"/>
                <a:cs typeface="+mn-cs"/>
              </a:rPr>
              <a:t>How can we better understand modern population dynamics by analyzing changes </a:t>
            </a:r>
            <a:r>
              <a:rPr lang="en-US" dirty="0">
                <a:solidFill>
                  <a:schemeClr val="accent1">
                    <a:lumMod val="60000"/>
                    <a:lumOff val="40000"/>
                  </a:schemeClr>
                </a:solidFill>
              </a:rPr>
              <a:t>in fossil populations?</a:t>
            </a:r>
            <a:endParaRPr lang="en-US" sz="2400" kern="1200" dirty="0">
              <a:solidFill>
                <a:schemeClr val="accent1">
                  <a:lumMod val="60000"/>
                  <a:lumOff val="40000"/>
                </a:schemeClr>
              </a:solidFill>
              <a:latin typeface="+mn-lt"/>
              <a:ea typeface="+mn-ea"/>
              <a:cs typeface="+mn-cs"/>
            </a:endParaRPr>
          </a:p>
        </p:txBody>
      </p:sp>
      <p:cxnSp>
        <p:nvCxnSpPr>
          <p:cNvPr id="12" name="Straight Connector 11">
            <a:extLst>
              <a:ext uri="{FF2B5EF4-FFF2-40B4-BE49-F238E27FC236}">
                <a16:creationId xmlns:a16="http://schemas.microsoft.com/office/drawing/2014/main" id="{45000665-DFC7-417E-8FD7-516A0F15C97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724400" y="4109417"/>
            <a:ext cx="2743200" cy="0"/>
          </a:xfrm>
          <a:prstGeom prst="line">
            <a:avLst/>
          </a:prstGeom>
          <a:ln w="12700">
            <a:solidFill>
              <a:schemeClr val="tx1">
                <a:lumMod val="85000"/>
              </a:schemeClr>
            </a:solidFill>
          </a:ln>
        </p:spPr>
        <p:style>
          <a:lnRef idx="1">
            <a:schemeClr val="accent1"/>
          </a:lnRef>
          <a:fillRef idx="0">
            <a:schemeClr val="accent1"/>
          </a:fillRef>
          <a:effectRef idx="0">
            <a:schemeClr val="accent1"/>
          </a:effectRef>
          <a:fontRef idx="minor">
            <a:schemeClr val="tx1"/>
          </a:fontRef>
        </p:style>
      </p:cxnSp>
      <p:pic>
        <p:nvPicPr>
          <p:cNvPr id="5" name="Audio 4">
            <a:hlinkClick r:id="" action="ppaction://media"/>
            <a:extLst>
              <a:ext uri="{FF2B5EF4-FFF2-40B4-BE49-F238E27FC236}">
                <a16:creationId xmlns:a16="http://schemas.microsoft.com/office/drawing/2014/main" id="{AF0B03FB-3F93-443F-8B53-51EE6740B75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421242817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11913"/>
    </mc:Choice>
    <mc:Fallback xmlns="">
      <p:transition spd="slow" advTm="119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EB41C5C-0F34-4DDA-9D7C-5E717F35F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384" y="303591"/>
            <a:ext cx="4334256" cy="5896743"/>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A55FEDB-4F9C-4610-8B92-C644A801C419}"/>
              </a:ext>
            </a:extLst>
          </p:cNvPr>
          <p:cNvSpPr>
            <a:spLocks noGrp="1"/>
          </p:cNvSpPr>
          <p:nvPr>
            <p:ph type="title"/>
          </p:nvPr>
        </p:nvSpPr>
        <p:spPr>
          <a:xfrm>
            <a:off x="594360" y="640263"/>
            <a:ext cx="3822192" cy="1344975"/>
          </a:xfrm>
        </p:spPr>
        <p:txBody>
          <a:bodyPr>
            <a:normAutofit/>
          </a:bodyPr>
          <a:lstStyle/>
          <a:p>
            <a:r>
              <a:rPr lang="en-US" sz="3600">
                <a:solidFill>
                  <a:schemeClr val="bg1"/>
                </a:solidFill>
              </a:rPr>
              <a:t>Important Questions</a:t>
            </a:r>
          </a:p>
        </p:txBody>
      </p:sp>
      <p:cxnSp>
        <p:nvCxnSpPr>
          <p:cNvPr id="11" name="Straight Connector 10">
            <a:extLst>
              <a:ext uri="{FF2B5EF4-FFF2-40B4-BE49-F238E27FC236}">
                <a16:creationId xmlns:a16="http://schemas.microsoft.com/office/drawing/2014/main" id="{57E1E5E6-F385-4E9C-B201-BA5BDE5CAD5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04088" y="2050687"/>
            <a:ext cx="3685032" cy="0"/>
          </a:xfrm>
          <a:prstGeom prst="line">
            <a:avLst/>
          </a:prstGeom>
          <a:ln w="22225">
            <a:solidFill>
              <a:srgbClr val="E7E6E6"/>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B7C0C808-80EF-4E31-93AE-B4F1E56DF04E}"/>
              </a:ext>
            </a:extLst>
          </p:cNvPr>
          <p:cNvSpPr>
            <a:spLocks noGrp="1"/>
          </p:cNvSpPr>
          <p:nvPr>
            <p:ph idx="1"/>
          </p:nvPr>
        </p:nvSpPr>
        <p:spPr>
          <a:xfrm>
            <a:off x="593610" y="2121763"/>
            <a:ext cx="3822192" cy="3773010"/>
          </a:xfrm>
        </p:spPr>
        <p:txBody>
          <a:bodyPr>
            <a:normAutofit/>
          </a:bodyPr>
          <a:lstStyle/>
          <a:p>
            <a:r>
              <a:rPr lang="en-US" sz="2000">
                <a:solidFill>
                  <a:schemeClr val="bg1"/>
                </a:solidFill>
              </a:rPr>
              <a:t>One of my more important questions was focusing on how we can use this information to understand the pressures that are currently acting on modern populations of these four families.</a:t>
            </a:r>
          </a:p>
        </p:txBody>
      </p:sp>
      <p:pic>
        <p:nvPicPr>
          <p:cNvPr id="4" name="Picture 3" descr="A close up of a map&#10;&#10;Description automatically generated">
            <a:extLst>
              <a:ext uri="{FF2B5EF4-FFF2-40B4-BE49-F238E27FC236}">
                <a16:creationId xmlns:a16="http://schemas.microsoft.com/office/drawing/2014/main" id="{BF3AE78A-0FF5-4D05-8091-3BE5ECD90401}"/>
              </a:ext>
            </a:extLst>
          </p:cNvPr>
          <p:cNvPicPr>
            <a:picLocks noChangeAspect="1"/>
          </p:cNvPicPr>
          <p:nvPr/>
        </p:nvPicPr>
        <p:blipFill>
          <a:blip r:embed="rId5"/>
          <a:stretch>
            <a:fillRect/>
          </a:stretch>
        </p:blipFill>
        <p:spPr>
          <a:xfrm>
            <a:off x="4779161" y="1314558"/>
            <a:ext cx="7186489" cy="4437656"/>
          </a:xfrm>
          <a:prstGeom prst="rect">
            <a:avLst/>
          </a:prstGeom>
        </p:spPr>
      </p:pic>
      <mc:AlternateContent xmlns:mc="http://schemas.openxmlformats.org/markup-compatibility/2006" xmlns:p14="http://schemas.microsoft.com/office/powerpoint/2010/main" xmlns:iact="http://schemas.microsoft.com/office/powerpoint/2014/inkAction">
        <mc:Choice Requires="p14 iact">
          <p:contentPart p14:bwMode="auto" r:id="rId6">
            <p14:nvContentPartPr>
              <p14:cNvPr id="6" name="Ink 5">
                <a:extLst>
                  <a:ext uri="{FF2B5EF4-FFF2-40B4-BE49-F238E27FC236}">
                    <a16:creationId xmlns:a16="http://schemas.microsoft.com/office/drawing/2014/main" id="{CA691D0D-2F87-4BDA-B100-3E7F3261ADBC}"/>
                  </a:ext>
                </a:extLst>
              </p14:cNvPr>
              <p14:cNvContentPartPr/>
              <p14:nvPr>
                <p:extLst>
                  <p:ext uri="{42D2F446-02D8-4167-A562-619A0277C38B}">
                    <p15:isNarration xmlns:p15="http://schemas.microsoft.com/office/powerpoint/2012/main" val="1"/>
                  </p:ext>
                </p:extLst>
              </p14:nvPr>
            </p14:nvContentPartPr>
            <p14:xfrm>
              <a:off x="5378040" y="1342800"/>
              <a:ext cx="3806640" cy="2286360"/>
            </p14:xfrm>
          </p:contentPart>
        </mc:Choice>
        <mc:Fallback xmlns="">
          <p:pic>
            <p:nvPicPr>
              <p:cNvPr id="6" name="Ink 5">
                <a:extLst>
                  <a:ext uri="{FF2B5EF4-FFF2-40B4-BE49-F238E27FC236}">
                    <a16:creationId xmlns:a16="http://schemas.microsoft.com/office/drawing/2014/main" id="{CA691D0D-2F87-4BDA-B100-3E7F3261ADBC}"/>
                  </a:ext>
                </a:extLst>
              </p:cNvPr>
              <p:cNvPicPr>
                <a:picLocks noGrp="1" noRot="1" noChangeAspect="1" noMove="1" noResize="1" noEditPoints="1" noAdjustHandles="1" noChangeArrowheads="1" noChangeShapeType="1"/>
              </p:cNvPicPr>
              <p:nvPr/>
            </p:nvPicPr>
            <p:blipFill>
              <a:blip r:embed="rId7"/>
              <a:stretch>
                <a:fillRect/>
              </a:stretch>
            </p:blipFill>
            <p:spPr>
              <a:xfrm>
                <a:off x="5368680" y="1333440"/>
                <a:ext cx="3825360" cy="2305080"/>
              </a:xfrm>
              <a:prstGeom prst="rect">
                <a:avLst/>
              </a:prstGeom>
            </p:spPr>
          </p:pic>
        </mc:Fallback>
      </mc:AlternateContent>
      <p:pic>
        <p:nvPicPr>
          <p:cNvPr id="7" name="Audio 6">
            <a:hlinkClick r:id="" action="ppaction://media"/>
            <a:extLst>
              <a:ext uri="{FF2B5EF4-FFF2-40B4-BE49-F238E27FC236}">
                <a16:creationId xmlns:a16="http://schemas.microsoft.com/office/drawing/2014/main" id="{E5C19F11-7209-4E26-86F9-FB895164368D}"/>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294267532"/>
      </p:ext>
    </p:extLst>
  </p:cSld>
  <p:clrMapOvr>
    <a:masterClrMapping/>
  </p:clrMapOvr>
  <mc:AlternateContent xmlns:mc="http://schemas.openxmlformats.org/markup-compatibility/2006" xmlns:p14="http://schemas.microsoft.com/office/powerpoint/2010/main">
    <mc:Choice Requires="p14">
      <p:transition spd="slow" p14:dur="2000" advTm="40455"/>
    </mc:Choice>
    <mc:Fallback xmlns="">
      <p:transition spd="slow" advTm="404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par>
                                <p:cTn id="7" presetID="59"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md type="call" cmd="playFrom(0.0)">
                                      <p:cBhvr>
                                        <p:cTn id="9"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7"/>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98ED85F-DCEE-4B50-802E-71A6E3E12B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9DF901F-FC2A-4CFF-8B98-7A915C2A0DCA}"/>
              </a:ext>
            </a:extLst>
          </p:cNvPr>
          <p:cNvSpPr>
            <a:spLocks noGrp="1"/>
          </p:cNvSpPr>
          <p:nvPr>
            <p:ph type="title"/>
          </p:nvPr>
        </p:nvSpPr>
        <p:spPr>
          <a:xfrm>
            <a:off x="838200" y="631825"/>
            <a:ext cx="10515600" cy="1325563"/>
          </a:xfrm>
        </p:spPr>
        <p:txBody>
          <a:bodyPr>
            <a:normAutofit/>
          </a:bodyPr>
          <a:lstStyle/>
          <a:p>
            <a:r>
              <a:rPr lang="en-US">
                <a:solidFill>
                  <a:schemeClr val="bg1"/>
                </a:solidFill>
              </a:rPr>
              <a:t>Overall Conclusion</a:t>
            </a:r>
          </a:p>
        </p:txBody>
      </p:sp>
      <p:cxnSp>
        <p:nvCxnSpPr>
          <p:cNvPr id="10" name="Straight Connector 9">
            <a:extLst>
              <a:ext uri="{FF2B5EF4-FFF2-40B4-BE49-F238E27FC236}">
                <a16:creationId xmlns:a16="http://schemas.microsoft.com/office/drawing/2014/main" id="{E8E35B83-1EC3-4F87-9D54-D863463351B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97636" y="1957388"/>
            <a:ext cx="10396728" cy="0"/>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F81A0858-A58C-42D5-9C4C-45498930092A}"/>
              </a:ext>
            </a:extLst>
          </p:cNvPr>
          <p:cNvSpPr>
            <a:spLocks noGrp="1"/>
          </p:cNvSpPr>
          <p:nvPr>
            <p:ph idx="1"/>
          </p:nvPr>
        </p:nvSpPr>
        <p:spPr>
          <a:xfrm>
            <a:off x="838200" y="1957388"/>
            <a:ext cx="10515600" cy="4580571"/>
          </a:xfrm>
        </p:spPr>
        <p:txBody>
          <a:bodyPr>
            <a:normAutofit/>
          </a:bodyPr>
          <a:lstStyle/>
          <a:p>
            <a:pPr marL="0" indent="0">
              <a:buNone/>
            </a:pPr>
            <a:r>
              <a:rPr lang="en-US" sz="1900" dirty="0">
                <a:solidFill>
                  <a:schemeClr val="bg1"/>
                </a:solidFill>
              </a:rPr>
              <a:t>How can the interaction and geographic distribution of these organisms give information for today's declining biodiversity?</a:t>
            </a:r>
          </a:p>
          <a:p>
            <a:r>
              <a:rPr lang="en-US" sz="1900" dirty="0">
                <a:solidFill>
                  <a:schemeClr val="bg1"/>
                </a:solidFill>
              </a:rPr>
              <a:t>The statistics that were run on the species richness and biodiversity indicate that the data set contained a close representation of what was existing for these families over the given time periods. </a:t>
            </a:r>
          </a:p>
          <a:p>
            <a:r>
              <a:rPr lang="en-US" sz="1900" dirty="0">
                <a:solidFill>
                  <a:schemeClr val="bg1"/>
                </a:solidFill>
              </a:rPr>
              <a:t>Unfortunately, the species diversity has declined since the Pleistocene, with only 14 different genera for the Canids (34 total species), 14 genera for the Felids (41 total species), five genera for the bears (only 8 species), and with only three genera for hyenas. This is a large decline in biodiversity in comparison to historical data. </a:t>
            </a:r>
          </a:p>
          <a:p>
            <a:r>
              <a:rPr lang="en-US" sz="1900" dirty="0">
                <a:solidFill>
                  <a:schemeClr val="bg1"/>
                </a:solidFill>
              </a:rPr>
              <a:t>With numbers continuing to decline, as many members of these families are on the IUCN watch list, the overall outlook for these families seems bleak. It is important to look at how such species-dense areas functioned in Earth's past to try to better understand the environmental pressures felt by different populations. This is one step to creating better conservation plans that can appropriately accommodate the needs of the wild animals as well as the necessities of the human populations that are coexisting with them.</a:t>
            </a:r>
          </a:p>
        </p:txBody>
      </p:sp>
      <mc:AlternateContent xmlns:mc="http://schemas.openxmlformats.org/markup-compatibility/2006" xmlns:p14="http://schemas.microsoft.com/office/powerpoint/2010/main" xmlns:iact="http://schemas.microsoft.com/office/powerpoint/2014/inkAction">
        <mc:Choice Requires="p14 iact">
          <p:contentPart p14:bwMode="auto" r:id="rId5">
            <p14:nvContentPartPr>
              <p14:cNvPr id="5" name="Ink 4">
                <a:extLst>
                  <a:ext uri="{FF2B5EF4-FFF2-40B4-BE49-F238E27FC236}">
                    <a16:creationId xmlns:a16="http://schemas.microsoft.com/office/drawing/2014/main" id="{2B6E4C85-A940-44D7-8AB5-82EADC319AB4}"/>
                  </a:ext>
                </a:extLst>
              </p14:cNvPr>
              <p14:cNvContentPartPr/>
              <p14:nvPr>
                <p:extLst>
                  <p:ext uri="{42D2F446-02D8-4167-A562-619A0277C38B}">
                    <p15:isNarration xmlns:p15="http://schemas.microsoft.com/office/powerpoint/2012/main" val="1"/>
                  </p:ext>
                </p:extLst>
              </p14:nvPr>
            </p14:nvContentPartPr>
            <p14:xfrm>
              <a:off x="254880" y="2634480"/>
              <a:ext cx="731160" cy="2821680"/>
            </p14:xfrm>
          </p:contentPart>
        </mc:Choice>
        <mc:Fallback xmlns="">
          <p:pic>
            <p:nvPicPr>
              <p:cNvPr id="5" name="Ink 4">
                <a:extLst>
                  <a:ext uri="{FF2B5EF4-FFF2-40B4-BE49-F238E27FC236}">
                    <a16:creationId xmlns:a16="http://schemas.microsoft.com/office/drawing/2014/main" id="{2B6E4C85-A940-44D7-8AB5-82EADC319AB4}"/>
                  </a:ext>
                </a:extLst>
              </p:cNvPr>
              <p:cNvPicPr>
                <a:picLocks noGrp="1" noRot="1" noChangeAspect="1" noMove="1" noResize="1" noEditPoints="1" noAdjustHandles="1" noChangeArrowheads="1" noChangeShapeType="1"/>
              </p:cNvPicPr>
              <p:nvPr/>
            </p:nvPicPr>
            <p:blipFill>
              <a:blip r:embed="rId6"/>
              <a:stretch>
                <a:fillRect/>
              </a:stretch>
            </p:blipFill>
            <p:spPr>
              <a:xfrm>
                <a:off x="245520" y="2625120"/>
                <a:ext cx="749880" cy="2840400"/>
              </a:xfrm>
              <a:prstGeom prst="rect">
                <a:avLst/>
              </a:prstGeom>
            </p:spPr>
          </p:pic>
        </mc:Fallback>
      </mc:AlternateContent>
      <p:pic>
        <p:nvPicPr>
          <p:cNvPr id="6" name="Audio 5">
            <a:hlinkClick r:id="" action="ppaction://media"/>
            <a:extLst>
              <a:ext uri="{FF2B5EF4-FFF2-40B4-BE49-F238E27FC236}">
                <a16:creationId xmlns:a16="http://schemas.microsoft.com/office/drawing/2014/main" id="{327FF621-0D99-4FE9-BB6E-5052292513ED}"/>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755070222"/>
      </p:ext>
    </p:extLst>
  </p:cSld>
  <p:clrMapOvr>
    <a:masterClrMapping/>
  </p:clrMapOvr>
  <mc:AlternateContent xmlns:mc="http://schemas.openxmlformats.org/markup-compatibility/2006" xmlns:p14="http://schemas.microsoft.com/office/powerpoint/2010/main">
    <mc:Choice Requires="p14">
      <p:transition spd="slow" p14:dur="2000" advTm="44460"/>
    </mc:Choice>
    <mc:Fallback xmlns="">
      <p:transition spd="slow" advTm="444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par>
                                <p:cTn id="7" presetID="59"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md type="call" cmd="playFrom(0.0)">
                                      <p:cBhvr>
                                        <p:cTn id="9"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A8AA5BC-4F7A-4226-8F99-6D824B226A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E5445C6-DD42-4979-86FF-03730E8C6D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734" y="321733"/>
            <a:ext cx="11573488" cy="6214534"/>
          </a:xfrm>
          <a:prstGeom prst="rect">
            <a:avLst/>
          </a:prstGeom>
          <a:solidFill>
            <a:schemeClr val="bg1">
              <a:lumMod val="75000"/>
              <a:lumOff val="25000"/>
            </a:schemeClr>
          </a:solidFill>
          <a:ln w="127000" cap="sq" cmpd="thinThick">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BB651EB-406F-4D36-AF08-9B3C67A3E829}"/>
              </a:ext>
            </a:extLst>
          </p:cNvPr>
          <p:cNvSpPr>
            <a:spLocks noGrp="1"/>
          </p:cNvSpPr>
          <p:nvPr>
            <p:ph type="ctrTitle"/>
          </p:nvPr>
        </p:nvSpPr>
        <p:spPr>
          <a:xfrm>
            <a:off x="1524000" y="1122362"/>
            <a:ext cx="9144000" cy="2840037"/>
          </a:xfrm>
        </p:spPr>
        <p:txBody>
          <a:bodyPr>
            <a:normAutofit/>
          </a:bodyPr>
          <a:lstStyle/>
          <a:p>
            <a:r>
              <a:rPr lang="en-US" sz="5800" dirty="0"/>
              <a:t>Part I – Data Exploration</a:t>
            </a:r>
          </a:p>
        </p:txBody>
      </p:sp>
      <p:sp>
        <p:nvSpPr>
          <p:cNvPr id="3" name="Subtitle 2">
            <a:extLst>
              <a:ext uri="{FF2B5EF4-FFF2-40B4-BE49-F238E27FC236}">
                <a16:creationId xmlns:a16="http://schemas.microsoft.com/office/drawing/2014/main" id="{4D9752E4-EFD4-4DC6-8E84-132FA8E9ED63}"/>
              </a:ext>
            </a:extLst>
          </p:cNvPr>
          <p:cNvSpPr>
            <a:spLocks noGrp="1"/>
          </p:cNvSpPr>
          <p:nvPr>
            <p:ph type="subTitle" idx="1"/>
          </p:nvPr>
        </p:nvSpPr>
        <p:spPr>
          <a:xfrm>
            <a:off x="1524000" y="4256436"/>
            <a:ext cx="9144000" cy="1600818"/>
          </a:xfrm>
        </p:spPr>
        <p:txBody>
          <a:bodyPr>
            <a:normAutofit/>
          </a:bodyPr>
          <a:lstStyle/>
          <a:p>
            <a:r>
              <a:rPr lang="en-US" dirty="0">
                <a:solidFill>
                  <a:schemeClr val="accent1">
                    <a:lumMod val="60000"/>
                    <a:lumOff val="40000"/>
                  </a:schemeClr>
                </a:solidFill>
              </a:rPr>
              <a:t>Data Source, Variables, Specimen Representation</a:t>
            </a:r>
          </a:p>
        </p:txBody>
      </p:sp>
      <p:cxnSp>
        <p:nvCxnSpPr>
          <p:cNvPr id="12" name="Straight Connector 11">
            <a:extLst>
              <a:ext uri="{FF2B5EF4-FFF2-40B4-BE49-F238E27FC236}">
                <a16:creationId xmlns:a16="http://schemas.microsoft.com/office/drawing/2014/main" id="{45000665-DFC7-417E-8FD7-516A0F15C97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724400" y="4109417"/>
            <a:ext cx="2743200" cy="0"/>
          </a:xfrm>
          <a:prstGeom prst="line">
            <a:avLst/>
          </a:prstGeom>
          <a:ln w="12700">
            <a:solidFill>
              <a:schemeClr val="tx1">
                <a:lumMod val="85000"/>
              </a:schemeClr>
            </a:solidFill>
          </a:ln>
        </p:spPr>
        <p:style>
          <a:lnRef idx="1">
            <a:schemeClr val="accent1"/>
          </a:lnRef>
          <a:fillRef idx="0">
            <a:schemeClr val="accent1"/>
          </a:fillRef>
          <a:effectRef idx="0">
            <a:schemeClr val="accent1"/>
          </a:effectRef>
          <a:fontRef idx="minor">
            <a:schemeClr val="tx1"/>
          </a:fontRef>
        </p:style>
      </p:cxnSp>
      <p:pic>
        <p:nvPicPr>
          <p:cNvPr id="7" name="Audio 6">
            <a:hlinkClick r:id="" action="ppaction://media"/>
            <a:extLst>
              <a:ext uri="{FF2B5EF4-FFF2-40B4-BE49-F238E27FC236}">
                <a16:creationId xmlns:a16="http://schemas.microsoft.com/office/drawing/2014/main" id="{3F20B5B8-BD88-40B7-9EAA-C2167209708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281957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9722"/>
    </mc:Choice>
    <mc:Fallback xmlns="">
      <p:transition spd="slow" advTm="97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3A5B4632-C963-4296-86F0-79AA9EA5AE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8328" y="303591"/>
            <a:ext cx="4335327" cy="5896743"/>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C5F6210-B7B2-426A-A27A-135D20AE8949}"/>
              </a:ext>
            </a:extLst>
          </p:cNvPr>
          <p:cNvSpPr>
            <a:spLocks noGrp="1"/>
          </p:cNvSpPr>
          <p:nvPr>
            <p:ph type="title"/>
          </p:nvPr>
        </p:nvSpPr>
        <p:spPr>
          <a:xfrm>
            <a:off x="594360" y="637125"/>
            <a:ext cx="3802276" cy="5256371"/>
          </a:xfrm>
        </p:spPr>
        <p:txBody>
          <a:bodyPr>
            <a:normAutofit/>
          </a:bodyPr>
          <a:lstStyle/>
          <a:p>
            <a:r>
              <a:rPr lang="en-US" sz="4800">
                <a:solidFill>
                  <a:schemeClr val="bg1"/>
                </a:solidFill>
              </a:rPr>
              <a:t>Overview of Project</a:t>
            </a:r>
          </a:p>
        </p:txBody>
      </p:sp>
      <p:graphicFrame>
        <p:nvGraphicFramePr>
          <p:cNvPr id="5" name="Content Placeholder 2">
            <a:extLst>
              <a:ext uri="{FF2B5EF4-FFF2-40B4-BE49-F238E27FC236}">
                <a16:creationId xmlns:a16="http://schemas.microsoft.com/office/drawing/2014/main" id="{D42D05A4-B419-4593-8AA7-BC0A63467AB9}"/>
              </a:ext>
            </a:extLst>
          </p:cNvPr>
          <p:cNvGraphicFramePr>
            <a:graphicFrameLocks noGrp="1"/>
          </p:cNvGraphicFramePr>
          <p:nvPr>
            <p:ph idx="1"/>
            <p:extLst>
              <p:ext uri="{D42A27DB-BD31-4B8C-83A1-F6EECF244321}">
                <p14:modId xmlns:p14="http://schemas.microsoft.com/office/powerpoint/2010/main" val="669020999"/>
              </p:ext>
            </p:extLst>
          </p:nvPr>
        </p:nvGraphicFramePr>
        <p:xfrm>
          <a:off x="5166985" y="303591"/>
          <a:ext cx="6588691" cy="5896743"/>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mc:AlternateContent xmlns:mc="http://schemas.openxmlformats.org/markup-compatibility/2006" xmlns:p14="http://schemas.microsoft.com/office/powerpoint/2010/main" xmlns:iact="http://schemas.microsoft.com/office/powerpoint/2014/inkAction">
        <mc:Choice Requires="p14 iact">
          <p:contentPart p14:bwMode="auto" r:id="rId10">
            <p14:nvContentPartPr>
              <p14:cNvPr id="7" name="Ink 6">
                <a:extLst>
                  <a:ext uri="{FF2B5EF4-FFF2-40B4-BE49-F238E27FC236}">
                    <a16:creationId xmlns:a16="http://schemas.microsoft.com/office/drawing/2014/main" id="{D0887C75-FE65-4ED8-A36F-5B4147E8F23B}"/>
                  </a:ext>
                </a:extLst>
              </p14:cNvPr>
              <p14:cNvContentPartPr/>
              <p14:nvPr>
                <p:extLst>
                  <p:ext uri="{42D2F446-02D8-4167-A562-619A0277C38B}">
                    <p15:isNarration xmlns:p15="http://schemas.microsoft.com/office/powerpoint/2012/main" val="1"/>
                  </p:ext>
                </p:extLst>
              </p14:nvPr>
            </p14:nvContentPartPr>
            <p14:xfrm>
              <a:off x="7349400" y="1368000"/>
              <a:ext cx="4647600" cy="4785120"/>
            </p14:xfrm>
          </p:contentPart>
        </mc:Choice>
        <mc:Fallback xmlns="">
          <p:pic>
            <p:nvPicPr>
              <p:cNvPr id="7" name="Ink 6">
                <a:extLst>
                  <a:ext uri="{FF2B5EF4-FFF2-40B4-BE49-F238E27FC236}">
                    <a16:creationId xmlns:a16="http://schemas.microsoft.com/office/drawing/2014/main" id="{D0887C75-FE65-4ED8-A36F-5B4147E8F23B}"/>
                  </a:ext>
                </a:extLst>
              </p:cNvPr>
              <p:cNvPicPr>
                <a:picLocks noGrp="1" noRot="1" noChangeAspect="1" noMove="1" noResize="1" noEditPoints="1" noAdjustHandles="1" noChangeArrowheads="1" noChangeShapeType="1"/>
              </p:cNvPicPr>
              <p:nvPr/>
            </p:nvPicPr>
            <p:blipFill>
              <a:blip r:embed="rId11"/>
              <a:stretch>
                <a:fillRect/>
              </a:stretch>
            </p:blipFill>
            <p:spPr>
              <a:xfrm>
                <a:off x="7340040" y="1358640"/>
                <a:ext cx="4666320" cy="4803840"/>
              </a:xfrm>
              <a:prstGeom prst="rect">
                <a:avLst/>
              </a:prstGeom>
            </p:spPr>
          </p:pic>
        </mc:Fallback>
      </mc:AlternateContent>
      <p:pic>
        <p:nvPicPr>
          <p:cNvPr id="8" name="Audio 7">
            <a:hlinkClick r:id="" action="ppaction://media"/>
            <a:extLst>
              <a:ext uri="{FF2B5EF4-FFF2-40B4-BE49-F238E27FC236}">
                <a16:creationId xmlns:a16="http://schemas.microsoft.com/office/drawing/2014/main" id="{25936BF8-66E3-432D-A1EC-DD2CDDC2AED2}"/>
              </a:ext>
            </a:extLst>
          </p:cNvPr>
          <p:cNvPicPr>
            <a:picLocks noChangeAspect="1"/>
          </p:cNvPicPr>
          <p:nvPr>
            <a:audioFile r:link="rId2"/>
            <p:extLst>
              <p:ext uri="{DAA4B4D4-6D71-4841-9C94-3DE7FCFB9230}">
                <p14:media xmlns:p14="http://schemas.microsoft.com/office/powerpoint/2010/main" r:embed="rId1"/>
              </p:ext>
            </p:extLst>
          </p:nvPr>
        </p:nvPicPr>
        <p:blipFill>
          <a:blip r:embed="rId12"/>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975786570"/>
      </p:ext>
    </p:extLst>
  </p:cSld>
  <p:clrMapOvr>
    <a:masterClrMapping/>
  </p:clrMapOvr>
  <mc:AlternateContent xmlns:mc="http://schemas.openxmlformats.org/markup-compatibility/2006" xmlns:p14="http://schemas.microsoft.com/office/powerpoint/2010/main">
    <mc:Choice Requires="p14">
      <p:transition spd="slow" p14:dur="2000" advTm="49338"/>
    </mc:Choice>
    <mc:Fallback xmlns="">
      <p:transition spd="slow" advTm="493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par>
                                <p:cTn id="7" presetID="59"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md type="call" cmd="playFrom(0.0)">
                                      <p:cBhvr>
                                        <p:cTn id="9"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8"/>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A5B4632-C963-4296-86F0-79AA9EA5AE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8328" y="303591"/>
            <a:ext cx="4335327" cy="5896743"/>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0597978-B350-40E4-841D-884FC2A6ED96}"/>
              </a:ext>
            </a:extLst>
          </p:cNvPr>
          <p:cNvSpPr>
            <a:spLocks noGrp="1"/>
          </p:cNvSpPr>
          <p:nvPr>
            <p:ph type="title"/>
          </p:nvPr>
        </p:nvSpPr>
        <p:spPr>
          <a:xfrm>
            <a:off x="594360" y="637125"/>
            <a:ext cx="3802276" cy="5256371"/>
          </a:xfrm>
        </p:spPr>
        <p:txBody>
          <a:bodyPr>
            <a:normAutofit/>
          </a:bodyPr>
          <a:lstStyle/>
          <a:p>
            <a:r>
              <a:rPr lang="en-US" sz="4800">
                <a:solidFill>
                  <a:schemeClr val="bg1"/>
                </a:solidFill>
              </a:rPr>
              <a:t>Initial Project Questions </a:t>
            </a:r>
          </a:p>
        </p:txBody>
      </p:sp>
      <p:graphicFrame>
        <p:nvGraphicFramePr>
          <p:cNvPr id="5" name="Content Placeholder 2">
            <a:extLst>
              <a:ext uri="{FF2B5EF4-FFF2-40B4-BE49-F238E27FC236}">
                <a16:creationId xmlns:a16="http://schemas.microsoft.com/office/drawing/2014/main" id="{1BE6760E-79EE-47BA-8289-B624AD0B1E70}"/>
              </a:ext>
            </a:extLst>
          </p:cNvPr>
          <p:cNvGraphicFramePr>
            <a:graphicFrameLocks noGrp="1"/>
          </p:cNvGraphicFramePr>
          <p:nvPr>
            <p:ph idx="1"/>
            <p:extLst>
              <p:ext uri="{D42A27DB-BD31-4B8C-83A1-F6EECF244321}">
                <p14:modId xmlns:p14="http://schemas.microsoft.com/office/powerpoint/2010/main" val="1744805603"/>
              </p:ext>
            </p:extLst>
          </p:nvPr>
        </p:nvGraphicFramePr>
        <p:xfrm>
          <a:off x="5166985" y="303591"/>
          <a:ext cx="6588691" cy="5896743"/>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mc:AlternateContent xmlns:mc="http://schemas.openxmlformats.org/markup-compatibility/2006" xmlns:p14="http://schemas.microsoft.com/office/powerpoint/2010/main" xmlns:iact="http://schemas.microsoft.com/office/powerpoint/2014/inkAction">
        <mc:Choice Requires="p14 iact">
          <p:contentPart p14:bwMode="auto" r:id="rId10">
            <p14:nvContentPartPr>
              <p14:cNvPr id="8" name="Ink 7">
                <a:extLst>
                  <a:ext uri="{FF2B5EF4-FFF2-40B4-BE49-F238E27FC236}">
                    <a16:creationId xmlns:a16="http://schemas.microsoft.com/office/drawing/2014/main" id="{0526F875-15B1-4CF5-A745-AD9C06834AAF}"/>
                  </a:ext>
                </a:extLst>
              </p14:cNvPr>
              <p14:cNvContentPartPr/>
              <p14:nvPr>
                <p:extLst>
                  <p:ext uri="{42D2F446-02D8-4167-A562-619A0277C38B}">
                    <p15:isNarration xmlns:p15="http://schemas.microsoft.com/office/powerpoint/2012/main" val="1"/>
                  </p:ext>
                </p:extLst>
              </p14:nvPr>
            </p14:nvContentPartPr>
            <p14:xfrm>
              <a:off x="4078440" y="560880"/>
              <a:ext cx="1198080" cy="3272040"/>
            </p14:xfrm>
          </p:contentPart>
        </mc:Choice>
        <mc:Fallback xmlns="">
          <p:pic>
            <p:nvPicPr>
              <p:cNvPr id="8" name="Ink 7">
                <a:extLst>
                  <a:ext uri="{FF2B5EF4-FFF2-40B4-BE49-F238E27FC236}">
                    <a16:creationId xmlns:a16="http://schemas.microsoft.com/office/drawing/2014/main" id="{0526F875-15B1-4CF5-A745-AD9C06834AAF}"/>
                  </a:ext>
                </a:extLst>
              </p:cNvPr>
              <p:cNvPicPr>
                <a:picLocks noGrp="1" noRot="1" noChangeAspect="1" noMove="1" noResize="1" noEditPoints="1" noAdjustHandles="1" noChangeArrowheads="1" noChangeShapeType="1"/>
              </p:cNvPicPr>
              <p:nvPr/>
            </p:nvPicPr>
            <p:blipFill>
              <a:blip r:embed="rId11"/>
              <a:stretch>
                <a:fillRect/>
              </a:stretch>
            </p:blipFill>
            <p:spPr>
              <a:xfrm>
                <a:off x="4069080" y="551520"/>
                <a:ext cx="1216800" cy="3290760"/>
              </a:xfrm>
              <a:prstGeom prst="rect">
                <a:avLst/>
              </a:prstGeom>
            </p:spPr>
          </p:pic>
        </mc:Fallback>
      </mc:AlternateContent>
      <p:pic>
        <p:nvPicPr>
          <p:cNvPr id="9" name="Audio 8">
            <a:hlinkClick r:id="" action="ppaction://media"/>
            <a:extLst>
              <a:ext uri="{FF2B5EF4-FFF2-40B4-BE49-F238E27FC236}">
                <a16:creationId xmlns:a16="http://schemas.microsoft.com/office/drawing/2014/main" id="{AFF9745D-DF77-49C0-8868-A6C50A236028}"/>
              </a:ext>
            </a:extLst>
          </p:cNvPr>
          <p:cNvPicPr>
            <a:picLocks noChangeAspect="1"/>
          </p:cNvPicPr>
          <p:nvPr>
            <a:audioFile r:link="rId2"/>
            <p:extLst>
              <p:ext uri="{DAA4B4D4-6D71-4841-9C94-3DE7FCFB9230}">
                <p14:media xmlns:p14="http://schemas.microsoft.com/office/powerpoint/2010/main" r:embed="rId1"/>
              </p:ext>
            </p:extLst>
          </p:nvPr>
        </p:nvPicPr>
        <p:blipFill>
          <a:blip r:embed="rId12"/>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4235958588"/>
      </p:ext>
    </p:extLst>
  </p:cSld>
  <p:clrMapOvr>
    <a:masterClrMapping/>
  </p:clrMapOvr>
  <mc:AlternateContent xmlns:mc="http://schemas.openxmlformats.org/markup-compatibility/2006" xmlns:p14="http://schemas.microsoft.com/office/powerpoint/2010/main">
    <mc:Choice Requires="p14">
      <p:transition spd="slow" p14:dur="2000" advTm="30352"/>
    </mc:Choice>
    <mc:Fallback xmlns="">
      <p:transition spd="slow" advTm="303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par>
                                <p:cTn id="7" presetID="59" presetClass="entr" presetSubtype="0" fill="hold" nodeType="withEffect">
                                  <p:stCondLst>
                                    <p:cond delay="0"/>
                                  </p:stCondLst>
                                  <p:childTnLst>
                                    <p:set>
                                      <p:cBhvr>
                                        <p:cTn id="8" dur="1" fill="hold">
                                          <p:stCondLst>
                                            <p:cond delay="0"/>
                                          </p:stCondLst>
                                        </p:cTn>
                                        <p:tgtEl>
                                          <p:spTgt spid="8"/>
                                        </p:tgtEl>
                                        <p:attrNameLst>
                                          <p:attrName>style.visibility</p:attrName>
                                        </p:attrNameLst>
                                      </p:cBhvr>
                                      <p:to>
                                        <p:strVal val="visible"/>
                                      </p:to>
                                    </p:set>
                                    <p:cmd type="call" cmd="playFrom(0.0)">
                                      <p:cBhvr>
                                        <p:cTn id="9"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9"/>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FA6045-F620-4691-A386-E84E336054FC}"/>
              </a:ext>
            </a:extLst>
          </p:cNvPr>
          <p:cNvSpPr>
            <a:spLocks noGrp="1"/>
          </p:cNvSpPr>
          <p:nvPr>
            <p:ph type="title"/>
          </p:nvPr>
        </p:nvSpPr>
        <p:spPr/>
        <p:txBody>
          <a:bodyPr/>
          <a:lstStyle/>
          <a:p>
            <a:r>
              <a:rPr lang="en-US"/>
              <a:t>Variables at-a Glance</a:t>
            </a:r>
            <a:endParaRPr lang="en-US" dirty="0"/>
          </a:p>
        </p:txBody>
      </p:sp>
      <p:sp>
        <p:nvSpPr>
          <p:cNvPr id="3" name="Content Placeholder 2">
            <a:extLst>
              <a:ext uri="{FF2B5EF4-FFF2-40B4-BE49-F238E27FC236}">
                <a16:creationId xmlns:a16="http://schemas.microsoft.com/office/drawing/2014/main" id="{DBAC32A4-2A4D-418C-9198-2AE691DCA225}"/>
              </a:ext>
            </a:extLst>
          </p:cNvPr>
          <p:cNvSpPr>
            <a:spLocks noGrp="1"/>
          </p:cNvSpPr>
          <p:nvPr>
            <p:ph idx="1"/>
          </p:nvPr>
        </p:nvSpPr>
        <p:spPr>
          <a:xfrm>
            <a:off x="838200" y="1825625"/>
            <a:ext cx="10515600" cy="1406673"/>
          </a:xfrm>
        </p:spPr>
        <p:txBody>
          <a:bodyPr/>
          <a:lstStyle/>
          <a:p>
            <a:r>
              <a:rPr lang="en-US"/>
              <a:t>Some of the variables were eliminated from the project</a:t>
            </a:r>
          </a:p>
          <a:p>
            <a:pPr lvl="1"/>
            <a:r>
              <a:rPr lang="en-US"/>
              <a:t>Others were created to contain more relevant information</a:t>
            </a:r>
          </a:p>
          <a:p>
            <a:pPr lvl="1"/>
            <a:r>
              <a:rPr lang="en-US"/>
              <a:t>Mostly categorical</a:t>
            </a:r>
          </a:p>
          <a:p>
            <a:pPr marL="914400" lvl="2" indent="0">
              <a:buNone/>
            </a:pPr>
            <a:endParaRPr lang="en-US" dirty="0"/>
          </a:p>
        </p:txBody>
      </p:sp>
      <p:pic>
        <p:nvPicPr>
          <p:cNvPr id="4" name="Picture 3">
            <a:extLst>
              <a:ext uri="{FF2B5EF4-FFF2-40B4-BE49-F238E27FC236}">
                <a16:creationId xmlns:a16="http://schemas.microsoft.com/office/drawing/2014/main" id="{1DD37878-991E-4191-A517-E215F2E4CBE2}"/>
              </a:ext>
            </a:extLst>
          </p:cNvPr>
          <p:cNvPicPr>
            <a:picLocks noChangeAspect="1"/>
          </p:cNvPicPr>
          <p:nvPr/>
        </p:nvPicPr>
        <p:blipFill>
          <a:blip r:embed="rId5"/>
          <a:stretch>
            <a:fillRect/>
          </a:stretch>
        </p:blipFill>
        <p:spPr>
          <a:xfrm>
            <a:off x="1281112" y="3232298"/>
            <a:ext cx="9629775" cy="3228975"/>
          </a:xfrm>
          <a:prstGeom prst="rect">
            <a:avLst/>
          </a:prstGeom>
        </p:spPr>
      </p:pic>
      <mc:AlternateContent xmlns:mc="http://schemas.openxmlformats.org/markup-compatibility/2006" xmlns:p14="http://schemas.microsoft.com/office/powerpoint/2010/main" xmlns:iact="http://schemas.microsoft.com/office/powerpoint/2014/inkAction">
        <mc:Choice Requires="p14 iact">
          <p:contentPart p14:bwMode="auto" r:id="rId6">
            <p14:nvContentPartPr>
              <p14:cNvPr id="7" name="Ink 6">
                <a:extLst>
                  <a:ext uri="{FF2B5EF4-FFF2-40B4-BE49-F238E27FC236}">
                    <a16:creationId xmlns:a16="http://schemas.microsoft.com/office/drawing/2014/main" id="{CDD65847-046C-4491-98A9-B2CAB8E696BC}"/>
                  </a:ext>
                </a:extLst>
              </p14:cNvPr>
              <p14:cNvContentPartPr/>
              <p14:nvPr>
                <p:extLst>
                  <p:ext uri="{42D2F446-02D8-4167-A562-619A0277C38B}">
                    <p15:isNarration xmlns:p15="http://schemas.microsoft.com/office/powerpoint/2012/main" val="1"/>
                  </p:ext>
                </p:extLst>
              </p14:nvPr>
            </p14:nvContentPartPr>
            <p14:xfrm>
              <a:off x="1512360" y="2753280"/>
              <a:ext cx="4290840" cy="1266480"/>
            </p14:xfrm>
          </p:contentPart>
        </mc:Choice>
        <mc:Fallback xmlns="">
          <p:pic>
            <p:nvPicPr>
              <p:cNvPr id="7" name="Ink 6">
                <a:extLst>
                  <a:ext uri="{FF2B5EF4-FFF2-40B4-BE49-F238E27FC236}">
                    <a16:creationId xmlns:a16="http://schemas.microsoft.com/office/drawing/2014/main" id="{CDD65847-046C-4491-98A9-B2CAB8E696BC}"/>
                  </a:ext>
                </a:extLst>
              </p:cNvPr>
              <p:cNvPicPr>
                <a:picLocks noGrp="1" noRot="1" noChangeAspect="1" noMove="1" noResize="1" noEditPoints="1" noAdjustHandles="1" noChangeArrowheads="1" noChangeShapeType="1"/>
              </p:cNvPicPr>
              <p:nvPr/>
            </p:nvPicPr>
            <p:blipFill>
              <a:blip r:embed="rId7"/>
              <a:stretch>
                <a:fillRect/>
              </a:stretch>
            </p:blipFill>
            <p:spPr>
              <a:xfrm>
                <a:off x="1503000" y="2743920"/>
                <a:ext cx="4309560" cy="1285200"/>
              </a:xfrm>
              <a:prstGeom prst="rect">
                <a:avLst/>
              </a:prstGeom>
            </p:spPr>
          </p:pic>
        </mc:Fallback>
      </mc:AlternateContent>
      <p:pic>
        <p:nvPicPr>
          <p:cNvPr id="8" name="Audio 7">
            <a:hlinkClick r:id="" action="ppaction://media"/>
            <a:extLst>
              <a:ext uri="{FF2B5EF4-FFF2-40B4-BE49-F238E27FC236}">
                <a16:creationId xmlns:a16="http://schemas.microsoft.com/office/drawing/2014/main" id="{72CC7180-7364-4A34-AE62-58014C9E2B7B}"/>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294046343"/>
      </p:ext>
    </p:extLst>
  </p:cSld>
  <p:clrMapOvr>
    <a:masterClrMapping/>
  </p:clrMapOvr>
  <mc:AlternateContent xmlns:mc="http://schemas.openxmlformats.org/markup-compatibility/2006" xmlns:p14="http://schemas.microsoft.com/office/powerpoint/2010/main">
    <mc:Choice Requires="p14">
      <p:transition spd="slow" p14:dur="2000" advTm="41946"/>
    </mc:Choice>
    <mc:Fallback xmlns="">
      <p:transition spd="slow" advTm="419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par>
                                <p:cTn id="7" presetID="59"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md type="call" cmd="playFrom(0.0)">
                                      <p:cBhvr>
                                        <p:cTn id="9"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8"/>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5E52985E-2553-471E-82AA-5ED7A32989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93308" y="352931"/>
            <a:ext cx="11438793" cy="1844256"/>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59CF887-EEF7-416F-80E8-E8676009E947}"/>
              </a:ext>
            </a:extLst>
          </p:cNvPr>
          <p:cNvSpPr>
            <a:spLocks noGrp="1"/>
          </p:cNvSpPr>
          <p:nvPr>
            <p:ph type="title"/>
          </p:nvPr>
        </p:nvSpPr>
        <p:spPr>
          <a:xfrm>
            <a:off x="649270" y="506727"/>
            <a:ext cx="3885141" cy="1526741"/>
          </a:xfrm>
        </p:spPr>
        <p:txBody>
          <a:bodyPr>
            <a:normAutofit/>
          </a:bodyPr>
          <a:lstStyle/>
          <a:p>
            <a:pPr algn="r"/>
            <a:r>
              <a:rPr lang="en-US" sz="3000">
                <a:solidFill>
                  <a:schemeClr val="bg1"/>
                </a:solidFill>
              </a:rPr>
              <a:t>Specimen Representation</a:t>
            </a:r>
          </a:p>
        </p:txBody>
      </p:sp>
      <p:cxnSp>
        <p:nvCxnSpPr>
          <p:cNvPr id="12" name="Straight Connector 11">
            <a:extLst>
              <a:ext uri="{FF2B5EF4-FFF2-40B4-BE49-F238E27FC236}">
                <a16:creationId xmlns:a16="http://schemas.microsoft.com/office/drawing/2014/main" id="{DAE3ABC6-4042-4293-A7DF-F01181363B7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4739873" y="580963"/>
            <a:ext cx="0" cy="1371600"/>
          </a:xfrm>
          <a:prstGeom prst="line">
            <a:avLst/>
          </a:prstGeom>
          <a:ln w="19050">
            <a:solidFill>
              <a:schemeClr val="bg1">
                <a:alpha val="7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B73AA801-2A86-4B23-957C-1ED2FBF59B15}"/>
              </a:ext>
            </a:extLst>
          </p:cNvPr>
          <p:cNvSpPr>
            <a:spLocks noGrp="1"/>
          </p:cNvSpPr>
          <p:nvPr>
            <p:ph idx="1"/>
          </p:nvPr>
        </p:nvSpPr>
        <p:spPr>
          <a:xfrm>
            <a:off x="4945336" y="506727"/>
            <a:ext cx="6609921" cy="1526741"/>
          </a:xfrm>
        </p:spPr>
        <p:txBody>
          <a:bodyPr anchor="ctr">
            <a:normAutofit/>
          </a:bodyPr>
          <a:lstStyle/>
          <a:p>
            <a:r>
              <a:rPr lang="en-US" sz="2200">
                <a:solidFill>
                  <a:schemeClr val="bg1"/>
                </a:solidFill>
              </a:rPr>
              <a:t>In this dataset, the Canidae family (dogs) was the most represented taxa, with Hyenas being the least represented fossil specimens</a:t>
            </a:r>
          </a:p>
        </p:txBody>
      </p:sp>
      <p:pic>
        <p:nvPicPr>
          <p:cNvPr id="5" name="Picture 4" descr="A screenshot of a cell phone screen with text&#10;&#10;Description automatically generated">
            <a:extLst>
              <a:ext uri="{FF2B5EF4-FFF2-40B4-BE49-F238E27FC236}">
                <a16:creationId xmlns:a16="http://schemas.microsoft.com/office/drawing/2014/main" id="{22E9A243-FC67-4D1E-8ACF-FBABA644D257}"/>
              </a:ext>
            </a:extLst>
          </p:cNvPr>
          <p:cNvPicPr>
            <a:picLocks noChangeAspect="1"/>
          </p:cNvPicPr>
          <p:nvPr/>
        </p:nvPicPr>
        <p:blipFill>
          <a:blip r:embed="rId5"/>
          <a:stretch>
            <a:fillRect/>
          </a:stretch>
        </p:blipFill>
        <p:spPr>
          <a:xfrm>
            <a:off x="393308" y="3647835"/>
            <a:ext cx="5695714" cy="1509364"/>
          </a:xfrm>
          <a:prstGeom prst="rect">
            <a:avLst/>
          </a:prstGeom>
        </p:spPr>
      </p:pic>
      <p:pic>
        <p:nvPicPr>
          <p:cNvPr id="4" name="Picture 3" descr="A screenshot of a social media post&#10;&#10;Description automatically generated">
            <a:extLst>
              <a:ext uri="{FF2B5EF4-FFF2-40B4-BE49-F238E27FC236}">
                <a16:creationId xmlns:a16="http://schemas.microsoft.com/office/drawing/2014/main" id="{B5439832-F684-4CE7-B8CB-31D0B04CA4C5}"/>
              </a:ext>
            </a:extLst>
          </p:cNvPr>
          <p:cNvPicPr>
            <a:picLocks noChangeAspect="1"/>
          </p:cNvPicPr>
          <p:nvPr/>
        </p:nvPicPr>
        <p:blipFill>
          <a:blip r:embed="rId6"/>
          <a:stretch>
            <a:fillRect/>
          </a:stretch>
        </p:blipFill>
        <p:spPr>
          <a:xfrm>
            <a:off x="6251736" y="2689895"/>
            <a:ext cx="5546955" cy="3425244"/>
          </a:xfrm>
          <a:prstGeom prst="rect">
            <a:avLst/>
          </a:prstGeom>
        </p:spPr>
      </p:pic>
      <mc:AlternateContent xmlns:mc="http://schemas.openxmlformats.org/markup-compatibility/2006" xmlns:p14="http://schemas.microsoft.com/office/powerpoint/2010/main" xmlns:iact="http://schemas.microsoft.com/office/powerpoint/2014/inkAction">
        <mc:Choice Requires="p14 iact">
          <p:contentPart p14:bwMode="auto" r:id="rId7">
            <p14:nvContentPartPr>
              <p14:cNvPr id="7" name="Ink 6">
                <a:extLst>
                  <a:ext uri="{FF2B5EF4-FFF2-40B4-BE49-F238E27FC236}">
                    <a16:creationId xmlns:a16="http://schemas.microsoft.com/office/drawing/2014/main" id="{CDE27609-FB36-48C8-8F7B-69A49F787ECA}"/>
                  </a:ext>
                </a:extLst>
              </p14:cNvPr>
              <p14:cNvContentPartPr/>
              <p14:nvPr>
                <p:extLst>
                  <p:ext uri="{42D2F446-02D8-4167-A562-619A0277C38B}">
                    <p15:isNarration xmlns:p15="http://schemas.microsoft.com/office/powerpoint/2012/main" val="1"/>
                  </p:ext>
                </p:extLst>
              </p14:nvPr>
            </p14:nvContentPartPr>
            <p14:xfrm>
              <a:off x="3866040" y="2532240"/>
              <a:ext cx="7213320" cy="2499120"/>
            </p14:xfrm>
          </p:contentPart>
        </mc:Choice>
        <mc:Fallback xmlns="">
          <p:pic>
            <p:nvPicPr>
              <p:cNvPr id="7" name="Ink 6">
                <a:extLst>
                  <a:ext uri="{FF2B5EF4-FFF2-40B4-BE49-F238E27FC236}">
                    <a16:creationId xmlns:a16="http://schemas.microsoft.com/office/drawing/2014/main" id="{CDE27609-FB36-48C8-8F7B-69A49F787ECA}"/>
                  </a:ext>
                </a:extLst>
              </p:cNvPr>
              <p:cNvPicPr>
                <a:picLocks noGrp="1" noRot="1" noChangeAspect="1" noMove="1" noResize="1" noEditPoints="1" noAdjustHandles="1" noChangeArrowheads="1" noChangeShapeType="1"/>
              </p:cNvPicPr>
              <p:nvPr/>
            </p:nvPicPr>
            <p:blipFill>
              <a:blip r:embed="rId8"/>
              <a:stretch>
                <a:fillRect/>
              </a:stretch>
            </p:blipFill>
            <p:spPr>
              <a:xfrm>
                <a:off x="3856680" y="2522880"/>
                <a:ext cx="7232040" cy="2517840"/>
              </a:xfrm>
              <a:prstGeom prst="rect">
                <a:avLst/>
              </a:prstGeom>
            </p:spPr>
          </p:pic>
        </mc:Fallback>
      </mc:AlternateContent>
      <p:pic>
        <p:nvPicPr>
          <p:cNvPr id="8" name="Audio 7">
            <a:hlinkClick r:id="" action="ppaction://media"/>
            <a:extLst>
              <a:ext uri="{FF2B5EF4-FFF2-40B4-BE49-F238E27FC236}">
                <a16:creationId xmlns:a16="http://schemas.microsoft.com/office/drawing/2014/main" id="{EFA2E2B8-23DA-4618-8860-4F349FE705F5}"/>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215877664"/>
      </p:ext>
    </p:extLst>
  </p:cSld>
  <p:clrMapOvr>
    <a:masterClrMapping/>
  </p:clrMapOvr>
  <mc:AlternateContent xmlns:mc="http://schemas.openxmlformats.org/markup-compatibility/2006" xmlns:p14="http://schemas.microsoft.com/office/powerpoint/2010/main">
    <mc:Choice Requires="p14">
      <p:transition spd="slow" p14:dur="2000" advTm="55302"/>
    </mc:Choice>
    <mc:Fallback xmlns="">
      <p:transition spd="slow" advTm="553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par>
                                <p:cTn id="7" presetID="59"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md type="call" cmd="playFrom(0.0)">
                                      <p:cBhvr>
                                        <p:cTn id="9"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8"/>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99899462-FC16-43B0-966B-FCA2634507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493775" y="478232"/>
            <a:ext cx="5809306" cy="5918673"/>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C2D73B1-0BEA-42DB-A8A3-F20B28451DF1}"/>
              </a:ext>
            </a:extLst>
          </p:cNvPr>
          <p:cNvSpPr>
            <a:spLocks noGrp="1"/>
          </p:cNvSpPr>
          <p:nvPr>
            <p:ph type="title"/>
          </p:nvPr>
        </p:nvSpPr>
        <p:spPr>
          <a:xfrm>
            <a:off x="947446" y="1053711"/>
            <a:ext cx="4933490" cy="1424446"/>
          </a:xfrm>
        </p:spPr>
        <p:txBody>
          <a:bodyPr>
            <a:normAutofit/>
          </a:bodyPr>
          <a:lstStyle/>
          <a:p>
            <a:r>
              <a:rPr lang="en-US" sz="4000">
                <a:solidFill>
                  <a:srgbClr val="FFFFFF"/>
                </a:solidFill>
              </a:rPr>
              <a:t>Time Scale Representations</a:t>
            </a:r>
          </a:p>
        </p:txBody>
      </p:sp>
      <p:cxnSp>
        <p:nvCxnSpPr>
          <p:cNvPr id="19" name="Straight Connector 18">
            <a:extLst>
              <a:ext uri="{FF2B5EF4-FFF2-40B4-BE49-F238E27FC236}">
                <a16:creationId xmlns:a16="http://schemas.microsoft.com/office/drawing/2014/main" id="{AAFEA932-2DF1-410C-A00A-7A1E7DBF75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79782" y="2639023"/>
            <a:ext cx="4800600" cy="0"/>
          </a:xfrm>
          <a:prstGeom prst="line">
            <a:avLst/>
          </a:prstGeom>
          <a:ln w="22225">
            <a:solidFill>
              <a:srgbClr val="E7E6E6"/>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B05E0508-C00E-499D-AC9E-56CFD3811206}"/>
              </a:ext>
            </a:extLst>
          </p:cNvPr>
          <p:cNvSpPr>
            <a:spLocks noGrp="1"/>
          </p:cNvSpPr>
          <p:nvPr>
            <p:ph idx="1"/>
          </p:nvPr>
        </p:nvSpPr>
        <p:spPr>
          <a:xfrm>
            <a:off x="947447" y="2799889"/>
            <a:ext cx="4933490" cy="2987543"/>
          </a:xfrm>
        </p:spPr>
        <p:txBody>
          <a:bodyPr anchor="t">
            <a:normAutofit/>
          </a:bodyPr>
          <a:lstStyle/>
          <a:p>
            <a:r>
              <a:rPr lang="en-US" sz="2200">
                <a:solidFill>
                  <a:srgbClr val="FFFFFF"/>
                </a:solidFill>
              </a:rPr>
              <a:t>Since mammals are best represented in the Cenozoic Era, I decided to break this down into the accepted Periods and Epochs</a:t>
            </a:r>
          </a:p>
        </p:txBody>
      </p:sp>
      <p:pic>
        <p:nvPicPr>
          <p:cNvPr id="4" name="Picture 3">
            <a:extLst>
              <a:ext uri="{FF2B5EF4-FFF2-40B4-BE49-F238E27FC236}">
                <a16:creationId xmlns:a16="http://schemas.microsoft.com/office/drawing/2014/main" id="{C1A70B42-7C3D-495B-8C84-DB93594C31DD}"/>
              </a:ext>
            </a:extLst>
          </p:cNvPr>
          <p:cNvPicPr>
            <a:picLocks noChangeAspect="1"/>
          </p:cNvPicPr>
          <p:nvPr/>
        </p:nvPicPr>
        <p:blipFill>
          <a:blip r:embed="rId5"/>
          <a:stretch>
            <a:fillRect/>
          </a:stretch>
        </p:blipFill>
        <p:spPr>
          <a:xfrm>
            <a:off x="6756752" y="465767"/>
            <a:ext cx="5151739" cy="3181199"/>
          </a:xfrm>
          <a:prstGeom prst="rect">
            <a:avLst/>
          </a:prstGeom>
        </p:spPr>
      </p:pic>
      <p:pic>
        <p:nvPicPr>
          <p:cNvPr id="6" name="Picture 5">
            <a:extLst>
              <a:ext uri="{FF2B5EF4-FFF2-40B4-BE49-F238E27FC236}">
                <a16:creationId xmlns:a16="http://schemas.microsoft.com/office/drawing/2014/main" id="{82923BC9-C296-4783-AE56-E0B09AF880B7}"/>
              </a:ext>
            </a:extLst>
          </p:cNvPr>
          <p:cNvPicPr>
            <a:picLocks noChangeAspect="1"/>
          </p:cNvPicPr>
          <p:nvPr/>
        </p:nvPicPr>
        <p:blipFill>
          <a:blip r:embed="rId6"/>
          <a:stretch>
            <a:fillRect/>
          </a:stretch>
        </p:blipFill>
        <p:spPr>
          <a:xfrm>
            <a:off x="7053027" y="4119800"/>
            <a:ext cx="4855464" cy="1439217"/>
          </a:xfrm>
          <a:prstGeom prst="rect">
            <a:avLst/>
          </a:prstGeom>
        </p:spPr>
      </p:pic>
      <p:pic>
        <p:nvPicPr>
          <p:cNvPr id="5" name="Picture 4">
            <a:extLst>
              <a:ext uri="{FF2B5EF4-FFF2-40B4-BE49-F238E27FC236}">
                <a16:creationId xmlns:a16="http://schemas.microsoft.com/office/drawing/2014/main" id="{4861C00F-38E3-4D68-A1D9-B9DF181D9D9A}"/>
              </a:ext>
            </a:extLst>
          </p:cNvPr>
          <p:cNvPicPr>
            <a:picLocks noChangeAspect="1"/>
          </p:cNvPicPr>
          <p:nvPr/>
        </p:nvPicPr>
        <p:blipFill>
          <a:blip r:embed="rId7"/>
          <a:stretch>
            <a:fillRect/>
          </a:stretch>
        </p:blipFill>
        <p:spPr>
          <a:xfrm>
            <a:off x="1838849" y="4179571"/>
            <a:ext cx="3284818" cy="2146657"/>
          </a:xfrm>
          <a:prstGeom prst="rect">
            <a:avLst/>
          </a:prstGeom>
        </p:spPr>
      </p:pic>
      <mc:AlternateContent xmlns:mc="http://schemas.openxmlformats.org/markup-compatibility/2006" xmlns:p14="http://schemas.microsoft.com/office/powerpoint/2010/main" xmlns:iact="http://schemas.microsoft.com/office/powerpoint/2014/inkAction">
        <mc:Choice Requires="p14 iact">
          <p:contentPart p14:bwMode="auto" r:id="rId8">
            <p14:nvContentPartPr>
              <p14:cNvPr id="8" name="Ink 7">
                <a:extLst>
                  <a:ext uri="{FF2B5EF4-FFF2-40B4-BE49-F238E27FC236}">
                    <a16:creationId xmlns:a16="http://schemas.microsoft.com/office/drawing/2014/main" id="{24B335EB-D694-431E-AE51-BC8EDCFFD496}"/>
                  </a:ext>
                </a:extLst>
              </p14:cNvPr>
              <p14:cNvContentPartPr/>
              <p14:nvPr>
                <p:extLst>
                  <p:ext uri="{42D2F446-02D8-4167-A562-619A0277C38B}">
                    <p15:isNarration xmlns:p15="http://schemas.microsoft.com/office/powerpoint/2012/main" val="1"/>
                  </p:ext>
                </p:extLst>
              </p14:nvPr>
            </p14:nvContentPartPr>
            <p14:xfrm>
              <a:off x="1274400" y="560880"/>
              <a:ext cx="10977480" cy="5847120"/>
            </p14:xfrm>
          </p:contentPart>
        </mc:Choice>
        <mc:Fallback xmlns="">
          <p:pic>
            <p:nvPicPr>
              <p:cNvPr id="8" name="Ink 7">
                <a:extLst>
                  <a:ext uri="{FF2B5EF4-FFF2-40B4-BE49-F238E27FC236}">
                    <a16:creationId xmlns:a16="http://schemas.microsoft.com/office/drawing/2014/main" id="{24B335EB-D694-431E-AE51-BC8EDCFFD496}"/>
                  </a:ext>
                </a:extLst>
              </p:cNvPr>
              <p:cNvPicPr>
                <a:picLocks noGrp="1" noRot="1" noChangeAspect="1" noMove="1" noResize="1" noEditPoints="1" noAdjustHandles="1" noChangeArrowheads="1" noChangeShapeType="1"/>
              </p:cNvPicPr>
              <p:nvPr/>
            </p:nvPicPr>
            <p:blipFill>
              <a:blip r:embed="rId9"/>
              <a:stretch>
                <a:fillRect/>
              </a:stretch>
            </p:blipFill>
            <p:spPr>
              <a:xfrm>
                <a:off x="1265040" y="551520"/>
                <a:ext cx="10996200" cy="5865840"/>
              </a:xfrm>
              <a:prstGeom prst="rect">
                <a:avLst/>
              </a:prstGeom>
            </p:spPr>
          </p:pic>
        </mc:Fallback>
      </mc:AlternateContent>
      <p:pic>
        <p:nvPicPr>
          <p:cNvPr id="9" name="Audio 8">
            <a:hlinkClick r:id="" action="ppaction://media"/>
            <a:extLst>
              <a:ext uri="{FF2B5EF4-FFF2-40B4-BE49-F238E27FC236}">
                <a16:creationId xmlns:a16="http://schemas.microsoft.com/office/drawing/2014/main" id="{F55DCE5A-59A0-4B7F-97CE-ECAA04B88971}"/>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4192450275"/>
      </p:ext>
    </p:extLst>
  </p:cSld>
  <p:clrMapOvr>
    <a:masterClrMapping/>
  </p:clrMapOvr>
  <mc:AlternateContent xmlns:mc="http://schemas.openxmlformats.org/markup-compatibility/2006" xmlns:p14="http://schemas.microsoft.com/office/powerpoint/2010/main">
    <mc:Choice Requires="p14">
      <p:transition spd="slow" p14:dur="2000" advTm="70036"/>
    </mc:Choice>
    <mc:Fallback xmlns="">
      <p:transition spd="slow" advTm="700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par>
                                <p:cTn id="7" presetID="59" presetClass="entr" presetSubtype="0" fill="hold" nodeType="withEffect">
                                  <p:stCondLst>
                                    <p:cond delay="0"/>
                                  </p:stCondLst>
                                  <p:childTnLst>
                                    <p:set>
                                      <p:cBhvr>
                                        <p:cTn id="8" dur="1" fill="hold">
                                          <p:stCondLst>
                                            <p:cond delay="0"/>
                                          </p:stCondLst>
                                        </p:cTn>
                                        <p:tgtEl>
                                          <p:spTgt spid="8"/>
                                        </p:tgtEl>
                                        <p:attrNameLst>
                                          <p:attrName>style.visibility</p:attrName>
                                        </p:attrNameLst>
                                      </p:cBhvr>
                                      <p:to>
                                        <p:strVal val="visible"/>
                                      </p:to>
                                    </p:set>
                                    <p:cmd type="call" cmd="playFrom(0.0)">
                                      <p:cBhvr>
                                        <p:cTn id="9"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9"/>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453A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315476A6-008C-4000-AE7F-EAE885C63B74}"/>
              </a:ext>
            </a:extLst>
          </p:cNvPr>
          <p:cNvPicPr>
            <a:picLocks noChangeAspect="1"/>
          </p:cNvPicPr>
          <p:nvPr/>
        </p:nvPicPr>
        <p:blipFill>
          <a:blip r:embed="rId5"/>
          <a:stretch>
            <a:fillRect/>
          </a:stretch>
        </p:blipFill>
        <p:spPr>
          <a:xfrm>
            <a:off x="1585015" y="643467"/>
            <a:ext cx="9021969" cy="5571066"/>
          </a:xfrm>
          <a:prstGeom prst="rect">
            <a:avLst/>
          </a:prstGeom>
        </p:spPr>
      </p:pic>
      <mc:AlternateContent xmlns:mc="http://schemas.openxmlformats.org/markup-compatibility/2006" xmlns:p14="http://schemas.microsoft.com/office/powerpoint/2010/main" xmlns:iact="http://schemas.microsoft.com/office/powerpoint/2014/inkAction">
        <mc:Choice Requires="p14 iact">
          <p:contentPart p14:bwMode="auto" r:id="rId6">
            <p14:nvContentPartPr>
              <p14:cNvPr id="7" name="Ink 6">
                <a:extLst>
                  <a:ext uri="{FF2B5EF4-FFF2-40B4-BE49-F238E27FC236}">
                    <a16:creationId xmlns:a16="http://schemas.microsoft.com/office/drawing/2014/main" id="{E2C6E63A-2CB7-45B3-9CC9-EDF67883875D}"/>
                  </a:ext>
                </a:extLst>
              </p14:cNvPr>
              <p14:cNvContentPartPr/>
              <p14:nvPr>
                <p:extLst>
                  <p:ext uri="{42D2F446-02D8-4167-A562-619A0277C38B}">
                    <p15:isNarration xmlns:p15="http://schemas.microsoft.com/office/powerpoint/2012/main" val="1"/>
                  </p:ext>
                </p:extLst>
              </p14:nvPr>
            </p14:nvContentPartPr>
            <p14:xfrm>
              <a:off x="1707840" y="1121760"/>
              <a:ext cx="5387040" cy="4716720"/>
            </p14:xfrm>
          </p:contentPart>
        </mc:Choice>
        <mc:Fallback xmlns="">
          <p:pic>
            <p:nvPicPr>
              <p:cNvPr id="7" name="Ink 6">
                <a:extLst>
                  <a:ext uri="{FF2B5EF4-FFF2-40B4-BE49-F238E27FC236}">
                    <a16:creationId xmlns:a16="http://schemas.microsoft.com/office/drawing/2014/main" id="{E2C6E63A-2CB7-45B3-9CC9-EDF67883875D}"/>
                  </a:ext>
                </a:extLst>
              </p:cNvPr>
              <p:cNvPicPr>
                <a:picLocks noGrp="1" noRot="1" noChangeAspect="1" noMove="1" noResize="1" noEditPoints="1" noAdjustHandles="1" noChangeArrowheads="1" noChangeShapeType="1"/>
              </p:cNvPicPr>
              <p:nvPr/>
            </p:nvPicPr>
            <p:blipFill>
              <a:blip r:embed="rId7"/>
              <a:stretch>
                <a:fillRect/>
              </a:stretch>
            </p:blipFill>
            <p:spPr>
              <a:xfrm>
                <a:off x="1698480" y="1112400"/>
                <a:ext cx="5405760" cy="4735440"/>
              </a:xfrm>
              <a:prstGeom prst="rect">
                <a:avLst/>
              </a:prstGeom>
            </p:spPr>
          </p:pic>
        </mc:Fallback>
      </mc:AlternateContent>
      <p:pic>
        <p:nvPicPr>
          <p:cNvPr id="9" name="Audio 8">
            <a:hlinkClick r:id="" action="ppaction://media"/>
            <a:extLst>
              <a:ext uri="{FF2B5EF4-FFF2-40B4-BE49-F238E27FC236}">
                <a16:creationId xmlns:a16="http://schemas.microsoft.com/office/drawing/2014/main" id="{D2E9D415-4B2C-4CC0-8F8B-E2B9463A006F}"/>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18450318"/>
      </p:ext>
    </p:extLst>
  </p:cSld>
  <p:clrMapOvr>
    <a:masterClrMapping/>
  </p:clrMapOvr>
  <mc:AlternateContent xmlns:mc="http://schemas.openxmlformats.org/markup-compatibility/2006" xmlns:p14="http://schemas.microsoft.com/office/powerpoint/2010/main">
    <mc:Choice Requires="p14">
      <p:transition spd="slow" p14:dur="2000" advTm="33795"/>
    </mc:Choice>
    <mc:Fallback xmlns="">
      <p:transition spd="slow" advTm="337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par>
                                <p:cTn id="7" presetID="59"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md type="call" cmd="playFrom(0.0)">
                                      <p:cBhvr>
                                        <p:cTn id="9"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9"/>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A97E562-5876-48F1-BCB0-20B10BE676BE}"/>
              </a:ext>
            </a:extLst>
          </p:cNvPr>
          <p:cNvSpPr>
            <a:spLocks noGrp="1"/>
          </p:cNvSpPr>
          <p:nvPr>
            <p:ph type="title"/>
          </p:nvPr>
        </p:nvSpPr>
        <p:spPr>
          <a:xfrm>
            <a:off x="556532" y="643467"/>
            <a:ext cx="11210925" cy="744836"/>
          </a:xfrm>
        </p:spPr>
        <p:txBody>
          <a:bodyPr>
            <a:normAutofit/>
          </a:bodyPr>
          <a:lstStyle/>
          <a:p>
            <a:pPr algn="ctr"/>
            <a:r>
              <a:rPr lang="en-US" sz="3200">
                <a:solidFill>
                  <a:schemeClr val="bg1"/>
                </a:solidFill>
              </a:rPr>
              <a:t>Geographic Distribution of Families</a:t>
            </a:r>
          </a:p>
        </p:txBody>
      </p:sp>
      <p:pic>
        <p:nvPicPr>
          <p:cNvPr id="3" name="Picture 2">
            <a:extLst>
              <a:ext uri="{FF2B5EF4-FFF2-40B4-BE49-F238E27FC236}">
                <a16:creationId xmlns:a16="http://schemas.microsoft.com/office/drawing/2014/main" id="{31EE1218-9B0B-4F2F-8CB5-87E3CCBDF9BD}"/>
              </a:ext>
            </a:extLst>
          </p:cNvPr>
          <p:cNvPicPr>
            <a:picLocks noChangeAspect="1"/>
          </p:cNvPicPr>
          <p:nvPr/>
        </p:nvPicPr>
        <p:blipFill>
          <a:blip r:embed="rId5"/>
          <a:stretch>
            <a:fillRect/>
          </a:stretch>
        </p:blipFill>
        <p:spPr>
          <a:xfrm>
            <a:off x="2537944" y="1675227"/>
            <a:ext cx="7116111" cy="4394199"/>
          </a:xfrm>
          <a:prstGeom prst="rect">
            <a:avLst/>
          </a:prstGeom>
        </p:spPr>
      </p:pic>
      <mc:AlternateContent xmlns:mc="http://schemas.openxmlformats.org/markup-compatibility/2006" xmlns:p14="http://schemas.microsoft.com/office/powerpoint/2010/main" xmlns:iact="http://schemas.microsoft.com/office/powerpoint/2014/inkAction">
        <mc:Choice Requires="p14 iact">
          <p:contentPart p14:bwMode="auto" r:id="rId6">
            <p14:nvContentPartPr>
              <p14:cNvPr id="5" name="Ink 4">
                <a:extLst>
                  <a:ext uri="{FF2B5EF4-FFF2-40B4-BE49-F238E27FC236}">
                    <a16:creationId xmlns:a16="http://schemas.microsoft.com/office/drawing/2014/main" id="{BBCF88E2-2173-485C-AC90-EF4787557274}"/>
                  </a:ext>
                </a:extLst>
              </p14:cNvPr>
              <p14:cNvContentPartPr/>
              <p14:nvPr>
                <p:extLst>
                  <p:ext uri="{42D2F446-02D8-4167-A562-619A0277C38B}">
                    <p15:isNarration xmlns:p15="http://schemas.microsoft.com/office/powerpoint/2012/main" val="1"/>
                  </p:ext>
                </p:extLst>
              </p14:nvPr>
            </p14:nvContentPartPr>
            <p14:xfrm>
              <a:off x="2922840" y="1835640"/>
              <a:ext cx="5403960" cy="3382560"/>
            </p14:xfrm>
          </p:contentPart>
        </mc:Choice>
        <mc:Fallback xmlns="">
          <p:pic>
            <p:nvPicPr>
              <p:cNvPr id="5" name="Ink 4">
                <a:extLst>
                  <a:ext uri="{FF2B5EF4-FFF2-40B4-BE49-F238E27FC236}">
                    <a16:creationId xmlns:a16="http://schemas.microsoft.com/office/drawing/2014/main" id="{BBCF88E2-2173-485C-AC90-EF4787557274}"/>
                  </a:ext>
                </a:extLst>
              </p:cNvPr>
              <p:cNvPicPr>
                <a:picLocks noGrp="1" noRot="1" noChangeAspect="1" noMove="1" noResize="1" noEditPoints="1" noAdjustHandles="1" noChangeArrowheads="1" noChangeShapeType="1"/>
              </p:cNvPicPr>
              <p:nvPr/>
            </p:nvPicPr>
            <p:blipFill>
              <a:blip r:embed="rId7"/>
              <a:stretch>
                <a:fillRect/>
              </a:stretch>
            </p:blipFill>
            <p:spPr>
              <a:xfrm>
                <a:off x="2913480" y="1826280"/>
                <a:ext cx="5422680" cy="3401280"/>
              </a:xfrm>
              <a:prstGeom prst="rect">
                <a:avLst/>
              </a:prstGeom>
            </p:spPr>
          </p:pic>
        </mc:Fallback>
      </mc:AlternateContent>
      <p:pic>
        <p:nvPicPr>
          <p:cNvPr id="6" name="Audio 5">
            <a:hlinkClick r:id="" action="ppaction://media"/>
            <a:extLst>
              <a:ext uri="{FF2B5EF4-FFF2-40B4-BE49-F238E27FC236}">
                <a16:creationId xmlns:a16="http://schemas.microsoft.com/office/drawing/2014/main" id="{0922B20F-F226-4ECF-A8FF-D859487D5CB7}"/>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933748945"/>
      </p:ext>
    </p:extLst>
  </p:cSld>
  <p:clrMapOvr>
    <a:masterClrMapping/>
  </p:clrMapOvr>
  <mc:AlternateContent xmlns:mc="http://schemas.openxmlformats.org/markup-compatibility/2006" xmlns:p14="http://schemas.microsoft.com/office/powerpoint/2010/main">
    <mc:Choice Requires="p14">
      <p:transition spd="slow" p14:dur="2000" advTm="38212"/>
    </mc:Choice>
    <mc:Fallback xmlns="">
      <p:transition spd="slow" advTm="382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par>
                                <p:cTn id="7" presetID="59"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md type="call" cmd="playFrom(0.0)">
                                      <p:cBhvr>
                                        <p:cTn id="9"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6"/>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8.3|21|12.4|15.4|3.4|20"/>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438</TotalTime>
  <Words>2821</Words>
  <Application>Microsoft Office PowerPoint</Application>
  <PresentationFormat>Widescreen</PresentationFormat>
  <Paragraphs>86</Paragraphs>
  <Slides>19</Slides>
  <Notes>18</Notes>
  <HiddenSlides>0</HiddenSlides>
  <MMClips>19</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Arial</vt:lpstr>
      <vt:lpstr>Calibri</vt:lpstr>
      <vt:lpstr>Calibri Light</vt:lpstr>
      <vt:lpstr>Office Theme</vt:lpstr>
      <vt:lpstr>Geographical Distribution of Four Extinct Carnivoran Families</vt:lpstr>
      <vt:lpstr>Part I – Data Exploration</vt:lpstr>
      <vt:lpstr>Overview of Project</vt:lpstr>
      <vt:lpstr>Initial Project Questions </vt:lpstr>
      <vt:lpstr>Variables at-a Glance</vt:lpstr>
      <vt:lpstr>Specimen Representation</vt:lpstr>
      <vt:lpstr>Time Scale Representations</vt:lpstr>
      <vt:lpstr>PowerPoint Presentation</vt:lpstr>
      <vt:lpstr>Geographic Distribution of Families</vt:lpstr>
      <vt:lpstr>Part II – Finding Meaning in the Data </vt:lpstr>
      <vt:lpstr>Analysis of Genus Representation</vt:lpstr>
      <vt:lpstr>PowerPoint Presentation</vt:lpstr>
      <vt:lpstr>Statistical Modeling</vt:lpstr>
      <vt:lpstr>PowerPoint Presentation</vt:lpstr>
      <vt:lpstr>Statistical Results in a Matrix</vt:lpstr>
      <vt:lpstr>Changes in Geographic Distributions</vt:lpstr>
      <vt:lpstr>Conclusion</vt:lpstr>
      <vt:lpstr>Important Questions</vt:lpstr>
      <vt:lpstr>Overall 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Geographical Distribution of Four Extinct Carnivoran Families</dc:title>
  <dc:creator>Elizabeth Linville</dc:creator>
  <cp:lastModifiedBy>Elizabeth Linville</cp:lastModifiedBy>
  <cp:revision>15</cp:revision>
  <dcterms:created xsi:type="dcterms:W3CDTF">2020-04-28T01:58:50Z</dcterms:created>
  <dcterms:modified xsi:type="dcterms:W3CDTF">2020-04-30T20:37:36Z</dcterms:modified>
</cp:coreProperties>
</file>